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98" r:id="rId1"/>
  </p:sldMasterIdLst>
  <p:notesMasterIdLst>
    <p:notesMasterId r:id="rId21"/>
  </p:notesMasterIdLst>
  <p:sldIdLst>
    <p:sldId id="596" r:id="rId2"/>
    <p:sldId id="671" r:id="rId3"/>
    <p:sldId id="670" r:id="rId4"/>
    <p:sldId id="656" r:id="rId5"/>
    <p:sldId id="672" r:id="rId6"/>
    <p:sldId id="675" r:id="rId7"/>
    <p:sldId id="674" r:id="rId8"/>
    <p:sldId id="673" r:id="rId9"/>
    <p:sldId id="666" r:id="rId10"/>
    <p:sldId id="677" r:id="rId11"/>
    <p:sldId id="676" r:id="rId12"/>
    <p:sldId id="678" r:id="rId13"/>
    <p:sldId id="668" r:id="rId14"/>
    <p:sldId id="681" r:id="rId15"/>
    <p:sldId id="680" r:id="rId16"/>
    <p:sldId id="679" r:id="rId17"/>
    <p:sldId id="682" r:id="rId18"/>
    <p:sldId id="661" r:id="rId19"/>
    <p:sldId id="653" r:id="rId20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oon Bae Park" initials="CBP" lastIdx="0" clrIdx="0">
    <p:extLst>
      <p:ext uri="{19B8F6BF-5375-455C-9EA6-DF929625EA0E}">
        <p15:presenceInfo xmlns:p15="http://schemas.microsoft.com/office/powerpoint/2012/main" userId="d24ba30a485e057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815" autoAdjust="0"/>
    <p:restoredTop sz="94660"/>
  </p:normalViewPr>
  <p:slideViewPr>
    <p:cSldViewPr snapToGrid="0">
      <p:cViewPr varScale="1">
        <p:scale>
          <a:sx n="84" d="100"/>
          <a:sy n="84" d="100"/>
        </p:scale>
        <p:origin x="173" y="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3F2E80-E68A-4612-AB9E-F3120B75CE68}" type="datetimeFigureOut">
              <a:rPr lang="en-US" smtClean="0"/>
              <a:t>11/9/2019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BAB47B-10C7-4C78-B985-94FC1D348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56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2019-11-09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1526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파노라마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2019-11-09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2800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2019-11-09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08269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2019-11-09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211357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2019-11-09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29468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2019-11-09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10971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그림 열 3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2019-11-09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34239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2019-11-09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99236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2019-11-09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1285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2019-11-09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25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2019-11-09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5815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2019-11-09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6543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2019-11-09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2941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2019-11-09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0171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2019-11-09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8502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2019-11-09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1882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2019-11-09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3707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 cstate="print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7356AFE-0C39-4E37-B47C-87CF3F96BA28}" type="datetimeFigureOut">
              <a:rPr lang="ko-KR" altLang="en-US" smtClean="0"/>
              <a:pPr/>
              <a:t>2019-11-09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9812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99" r:id="rId1"/>
    <p:sldLayoutId id="2147484700" r:id="rId2"/>
    <p:sldLayoutId id="2147484701" r:id="rId3"/>
    <p:sldLayoutId id="2147484702" r:id="rId4"/>
    <p:sldLayoutId id="2147484703" r:id="rId5"/>
    <p:sldLayoutId id="2147484704" r:id="rId6"/>
    <p:sldLayoutId id="2147484705" r:id="rId7"/>
    <p:sldLayoutId id="2147484706" r:id="rId8"/>
    <p:sldLayoutId id="2147484707" r:id="rId9"/>
    <p:sldLayoutId id="2147484708" r:id="rId10"/>
    <p:sldLayoutId id="2147484709" r:id="rId11"/>
    <p:sldLayoutId id="2147484710" r:id="rId12"/>
    <p:sldLayoutId id="2147484711" r:id="rId13"/>
    <p:sldLayoutId id="2147484712" r:id="rId14"/>
    <p:sldLayoutId id="2147484713" r:id="rId15"/>
    <p:sldLayoutId id="2147484714" r:id="rId16"/>
    <p:sldLayoutId id="2147484715" r:id="rId17"/>
  </p:sldLayoutIdLst>
  <p:txStyles>
    <p:titleStyle>
      <a:lvl1pPr algn="ctr" defTabSz="914400" rtl="0" eaLnBrk="1" latinLnBrk="1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319784" y="1246866"/>
            <a:ext cx="1038453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en-US" altLang="ko-KR" sz="7200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(</a:t>
            </a:r>
            <a:r>
              <a:rPr lang="ko-KR" altLang="en-US" sz="7200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예수님</a:t>
            </a:r>
            <a:r>
              <a:rPr lang="en-US" altLang="ko-KR" sz="7200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)</a:t>
            </a:r>
            <a:r>
              <a:rPr lang="ko-KR" altLang="en-US" sz="7200" b="1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은 우리 성도의 기업무를 자이십니다</a:t>
            </a:r>
            <a:endParaRPr lang="en-US" altLang="ko-KR" sz="7200" b="1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j-ea"/>
              <a:ea typeface="+mj-ea"/>
            </a:endParaRPr>
          </a:p>
          <a:p>
            <a:pPr lvl="0">
              <a:lnSpc>
                <a:spcPct val="150000"/>
              </a:lnSpc>
              <a:defRPr/>
            </a:pPr>
            <a:r>
              <a:rPr lang="en-US" altLang="ko-KR" sz="7200" b="1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    </a:t>
            </a:r>
            <a:r>
              <a:rPr lang="ko-KR" altLang="en-US" sz="7200" b="1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         </a:t>
            </a:r>
            <a:r>
              <a:rPr lang="ko-KR" altLang="en-US" sz="7200" b="1" noProof="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</a:t>
            </a:r>
            <a:endParaRPr kumimoji="0" lang="ko-KR" altLang="en-US" sz="7200" b="1" i="0" u="none" strike="noStrike" kern="1200" cap="none" spc="0" normalizeH="0" baseline="0" noProof="0" dirty="0" smtClean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410839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55919" y="428178"/>
            <a:ext cx="1149208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34" charset="-127"/>
                <a:cs typeface="+mn-cs"/>
              </a:rPr>
              <a:t>	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lvl="0" algn="ctr">
              <a:defRPr/>
            </a:pP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또 미리 정하신 그들을 또한 부르시고 부르신 그들을 또한 의롭다 하시고 의롭다 하신 그들을 또한 영화롭게 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하셨느니라</a:t>
            </a:r>
            <a:r>
              <a:rPr lang="en-US" altLang="ko-KR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/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롬</a:t>
            </a:r>
            <a:r>
              <a:rPr lang="en-US" altLang="ko-KR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8:30</a:t>
            </a:r>
            <a:endParaRPr kumimoji="0" lang="en-US" altLang="ko-KR" sz="5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8964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55919" y="428178"/>
            <a:ext cx="11492089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34" charset="-127"/>
                <a:cs typeface="+mn-cs"/>
              </a:rPr>
              <a:t>	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lvl="0" algn="ctr">
              <a:defRPr/>
            </a:pP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죽은 자의 부활도 그와 같으니 썩을 것으로 심고 썩지 아니할 것으로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다시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살아나며</a:t>
            </a:r>
          </a:p>
          <a:p>
            <a:pPr lvl="0" algn="ctr">
              <a:defRPr/>
            </a:pP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욕된 것으로 심고 영광스러운 것으로 다시 살아나며 약한 것으로 심고 강한 것으로 다시 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살아나며</a:t>
            </a:r>
            <a:endParaRPr lang="ko-KR" altLang="en-US" sz="54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62796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65063" y="675066"/>
            <a:ext cx="1149208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34" charset="-127"/>
                <a:cs typeface="+mn-cs"/>
              </a:rPr>
              <a:t>	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육의 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몸으로 심고 신령한 몸으로 다시 살아나나니 육의 몸이 있은즉 또 영의 몸도 </a:t>
            </a: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있느니라</a:t>
            </a:r>
            <a:endParaRPr kumimoji="0" lang="en-US" altLang="ko-KR" sz="5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고전</a:t>
            </a:r>
            <a:r>
              <a:rPr lang="en-US" altLang="ko-KR" sz="54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15:42-44</a:t>
            </a:r>
            <a:endParaRPr kumimoji="0" lang="en-US" altLang="ko-KR" sz="5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5765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740664" y="1384026"/>
            <a:ext cx="1111910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7200" b="1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3.</a:t>
            </a:r>
            <a:r>
              <a:rPr lang="ko-KR" altLang="en-US" sz="7200" b="1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하나님께서 주실</a:t>
            </a:r>
            <a:r>
              <a:rPr kumimoji="0" lang="ko-KR" altLang="en-US" sz="7200" b="1" i="0" u="none" strike="noStrike" kern="1200" cap="none" spc="0" normalizeH="0" baseline="0" noProof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</a:t>
            </a:r>
            <a:r>
              <a:rPr kumimoji="0" lang="en-US" altLang="ko-KR" sz="7200" b="1" i="0" u="none" strike="noStrike" kern="1200" cap="none" spc="0" normalizeH="0" baseline="0" noProof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(</a:t>
            </a:r>
            <a:r>
              <a:rPr kumimoji="0" lang="ko-KR" altLang="en-US" sz="7200" b="1" i="0" u="none" strike="noStrike" kern="1200" cap="none" spc="0" normalizeH="0" baseline="0" noProof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상급</a:t>
            </a:r>
            <a:r>
              <a:rPr kumimoji="0" lang="en-US" altLang="ko-KR" sz="7200" b="1" i="0" u="none" strike="noStrike" kern="1200" cap="none" spc="0" normalizeH="0" baseline="0" noProof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)</a:t>
            </a:r>
            <a:r>
              <a:rPr kumimoji="0" lang="ko-KR" altLang="en-US" sz="72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이 기업입니다니다</a:t>
            </a:r>
            <a:r>
              <a:rPr kumimoji="0" lang="en-US" altLang="ko-KR" sz="72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   </a:t>
            </a:r>
            <a:r>
              <a:rPr kumimoji="0" lang="ko-KR" altLang="en-US" sz="72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           </a:t>
            </a:r>
            <a:endParaRPr kumimoji="0" lang="ko-KR" altLang="en-US" sz="72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7211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65063" y="675066"/>
            <a:ext cx="1149208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34" charset="-127"/>
                <a:cs typeface="+mn-cs"/>
              </a:rPr>
              <a:t>	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lvl="0" algn="ctr">
              <a:defRPr/>
            </a:pP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보라 내가 속히 오리니 내가 줄 상이 내게 있어 각 사람에게 그가 행한 대로 갚아 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주리라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34" charset="-127"/>
                <a:cs typeface="+mn-cs"/>
              </a:rPr>
              <a:t>계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34" charset="-127"/>
                <a:cs typeface="+mn-cs"/>
              </a:rPr>
              <a:t>22:12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9913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65063" y="675066"/>
            <a:ext cx="11492089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34" charset="-127"/>
                <a:cs typeface="+mn-cs"/>
              </a:rPr>
              <a:t>	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lvl="0" algn="ctr">
              <a:defRPr/>
            </a:pP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믿음이 없이는 하나님을 기쁘시게 하지 못하나니 하나님께 나아가는 자는 반드시 그가 계신 것과 또한 그가 자기를 찾는 자들에게 상 주시는 이심을 믿어야 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할지니라</a:t>
            </a:r>
            <a:r>
              <a:rPr lang="en-US" altLang="ko-KR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/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히</a:t>
            </a:r>
            <a:r>
              <a:rPr lang="en-US" altLang="ko-KR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11:6</a:t>
            </a:r>
            <a:endParaRPr kumimoji="0" lang="en-US" altLang="ko-KR" sz="5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5861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65063" y="675066"/>
            <a:ext cx="11492089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34" charset="-127"/>
                <a:cs typeface="+mn-cs"/>
              </a:rPr>
              <a:t>	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나는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선한 싸움을 싸우고 나의 달려갈 길을 마치고 믿음을 지켰으니</a:t>
            </a:r>
          </a:p>
          <a:p>
            <a:pPr lvl="0" algn="ctr">
              <a:defRPr/>
            </a:pP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이제 후로는 나를 위하여 의의 면류관이 예비되었으므로 주 곧 의로우신 재판장이 그 날에 내게 주실 것이며 내게만 아니라 주의 나타나심을 사모하는 모든 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자에게도니라</a:t>
            </a:r>
            <a:r>
              <a:rPr lang="en-US" altLang="ko-KR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/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딤후</a:t>
            </a:r>
            <a:r>
              <a:rPr lang="en-US" altLang="ko-KR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4:7-8</a:t>
            </a:r>
            <a:endParaRPr kumimoji="0" lang="en-US" altLang="ko-KR" sz="5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87335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280160" y="1960098"/>
            <a:ext cx="11119104" cy="1540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7200" b="1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4</a:t>
            </a:r>
            <a:r>
              <a:rPr kumimoji="0" lang="en-US" altLang="ko-KR" sz="72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.</a:t>
            </a:r>
            <a:r>
              <a:rPr kumimoji="0" lang="ko-KR" altLang="en-US" sz="7200" b="1" i="0" u="none" strike="noStrike" kern="1200" cap="none" spc="0" normalizeH="0" baseline="0" noProof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</a:t>
            </a:r>
            <a:r>
              <a:rPr kumimoji="0" lang="en-US" altLang="ko-KR" sz="7200" b="1" i="0" u="none" strike="noStrike" kern="1200" cap="none" spc="0" normalizeH="0" baseline="0" noProof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(</a:t>
            </a:r>
            <a:r>
              <a:rPr kumimoji="0" lang="ko-KR" altLang="en-US" sz="7200" b="1" i="0" u="none" strike="noStrike" kern="1200" cap="none" spc="0" normalizeH="0" baseline="0" noProof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영생</a:t>
            </a:r>
            <a:r>
              <a:rPr kumimoji="0" lang="en-US" altLang="ko-KR" sz="7200" b="1" i="0" u="none" strike="noStrike" kern="1200" cap="none" spc="0" normalizeH="0" baseline="0" noProof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)</a:t>
            </a:r>
            <a:r>
              <a:rPr kumimoji="0" lang="ko-KR" altLang="en-US" sz="72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이 기업입니다</a:t>
            </a:r>
            <a:r>
              <a:rPr kumimoji="0" lang="en-US" altLang="ko-KR" sz="72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   </a:t>
            </a:r>
            <a:r>
              <a:rPr kumimoji="0" lang="ko-KR" altLang="en-US" sz="72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           </a:t>
            </a:r>
          </a:p>
        </p:txBody>
      </p:sp>
    </p:spTree>
    <p:extLst>
      <p:ext uri="{BB962C8B-B14F-4D97-AF65-F5344CB8AC3E}">
        <p14:creationId xmlns:p14="http://schemas.microsoft.com/office/powerpoint/2010/main" val="167129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43879" y="1405032"/>
            <a:ext cx="1149208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이는 보좌 가운데에 계신 어린 양이 그들의 목자가 되사 생명수 샘으로 인도하시고 하나님께서 그들의 눈에서 모든 눈물을 씻어 주실 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것임이라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34" charset="-127"/>
                <a:cs typeface="+mn-cs"/>
              </a:rPr>
              <a:t>계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34" charset="-127"/>
                <a:cs typeface="+mn-cs"/>
              </a:rPr>
              <a:t>7:17</a:t>
            </a:r>
            <a:endParaRPr kumimoji="0" lang="en-US" altLang="ko-KR" sz="5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3477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62751" y="600360"/>
            <a:ext cx="11492089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내가 들으니 보좌에서 큰 음성이 나서 이르되 보라 하나님의 장막이 사람들과 함께 있으매 하나님이 그들과 함께 계시리니 그들은 하나님의 백성이 되고 하나님은 친히 그들과 함께 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계셔서</a:t>
            </a:r>
            <a:r>
              <a:rPr lang="en-US" altLang="ko-KR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/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계</a:t>
            </a:r>
            <a:r>
              <a:rPr lang="en-US" altLang="ko-KR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21:3</a:t>
            </a:r>
            <a:endParaRPr lang="ko-KR" altLang="en-US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7371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699911" y="1039719"/>
            <a:ext cx="1149208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34" charset="-127"/>
                <a:cs typeface="+mn-cs"/>
              </a:rPr>
              <a:t>	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그러므로 생각하라 너희는 그 때에 육체로는 이방인이요 손으로 육체에 행한 할례를 받은 무리라 칭하는 자들로부터 할례를 받지 않은 무리라 칭함을 받는 </a:t>
            </a: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자들이라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006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55919" y="428178"/>
            <a:ext cx="11492089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34" charset="-127"/>
                <a:cs typeface="+mn-cs"/>
              </a:rPr>
              <a:t>	</a:t>
            </a:r>
            <a:endParaRPr lang="ko-KR" altLang="en-US" sz="54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그 때에 너희는 그리스도 밖에 있었고 이스라엘 나라 밖의 사람이라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약속의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언약들에 대하여는 외인이요 세상에서 소망이 없고 하나님도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없는 자이더니</a:t>
            </a:r>
            <a:r>
              <a:rPr lang="en-US" altLang="ko-KR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/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엡</a:t>
            </a:r>
            <a:r>
              <a:rPr lang="en-US" altLang="ko-KR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2:11-12</a:t>
            </a:r>
            <a:endParaRPr kumimoji="0" lang="en-US" altLang="ko-KR" sz="5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1014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984940" y="1306023"/>
            <a:ext cx="10405872" cy="3202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7200" b="1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1</a:t>
            </a:r>
            <a:r>
              <a:rPr kumimoji="0" lang="en-US" altLang="ko-KR" sz="72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.</a:t>
            </a:r>
            <a:r>
              <a:rPr kumimoji="0" lang="ko-KR" altLang="en-US" sz="72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하나님 나라 </a:t>
            </a:r>
            <a:endParaRPr kumimoji="0" lang="en-US" altLang="ko-KR" sz="72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즉 </a:t>
            </a:r>
            <a:r>
              <a:rPr kumimoji="0" lang="en-US" altLang="ko-KR" sz="7200" b="1" i="0" u="none" strike="noStrike" kern="1200" cap="none" spc="0" normalizeH="0" baseline="0" noProof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(</a:t>
            </a:r>
            <a:r>
              <a:rPr kumimoji="0" lang="ko-KR" altLang="en-US" sz="7200" b="1" i="0" u="none" strike="noStrike" kern="1200" cap="none" spc="0" normalizeH="0" baseline="0" noProof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천국</a:t>
            </a:r>
            <a:r>
              <a:rPr kumimoji="0" lang="en-US" altLang="ko-KR" sz="7200" b="1" i="0" u="none" strike="noStrike" kern="1200" cap="none" spc="0" normalizeH="0" baseline="0" noProof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)</a:t>
            </a:r>
            <a:r>
              <a:rPr kumimoji="0" lang="ko-KR" altLang="en-US" sz="72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이 기업입니다</a:t>
            </a:r>
            <a:r>
              <a:rPr kumimoji="0" lang="en-US" altLang="ko-KR" sz="72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  </a:t>
            </a:r>
            <a:r>
              <a:rPr kumimoji="0" lang="ko-KR" altLang="en-US" sz="72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           </a:t>
            </a:r>
            <a:endParaRPr kumimoji="0" lang="ko-KR" altLang="en-US" sz="72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0381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55919" y="428178"/>
            <a:ext cx="11492089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34" charset="-127"/>
                <a:cs typeface="+mn-cs"/>
              </a:rPr>
              <a:t>	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이로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말미암아 그 때에 세상은 물이 넘침으로 멸망하였으되</a:t>
            </a:r>
          </a:p>
          <a:p>
            <a:pPr lvl="0" algn="ctr">
              <a:defRPr/>
            </a:pP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이제 하늘과 땅은 그 동일한 말씀으로 불사르기 위하여 보호하신 바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되어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경건하지 아니한 사람들의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심판과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멸망의 날까지 보존하여 두신 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것이니라</a:t>
            </a:r>
            <a:r>
              <a:rPr lang="en-US" altLang="ko-KR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/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벧후</a:t>
            </a:r>
            <a:r>
              <a:rPr lang="en-US" altLang="ko-KR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3:6-7</a:t>
            </a:r>
            <a:endParaRPr kumimoji="0" lang="en-US" altLang="ko-KR" sz="5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7393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55919" y="428178"/>
            <a:ext cx="11492089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34" charset="-127"/>
                <a:cs typeface="+mn-cs"/>
              </a:rPr>
              <a:t>	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너희는 마음에 근심하지 말라 하나님을 믿으니 또 나를 믿으라</a:t>
            </a: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내 아버지 집에 거할 곳이 많도다 그렇지 않으면 너희에게 일렀으리라 내가 너희를 위하여 거처를 예비하러 </a:t>
            </a: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가노니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6028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92495" y="729930"/>
            <a:ext cx="1149208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34" charset="-127"/>
                <a:cs typeface="+mn-cs"/>
              </a:rPr>
              <a:t>	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lvl="0" algn="ctr">
              <a:defRPr/>
            </a:pP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가서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너희를 위하여 거처를 예비하면 내가 다시 와서 너희를 내게로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영접하여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나 있는 곳에 너희도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있게 하리라</a:t>
            </a:r>
            <a:r>
              <a:rPr lang="en-US" altLang="ko-KR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/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요</a:t>
            </a:r>
            <a:r>
              <a:rPr lang="en-US" altLang="ko-KR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14:1-3</a:t>
            </a:r>
            <a:endParaRPr kumimoji="0" lang="en-US" altLang="ko-KR" sz="5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4413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55919" y="428178"/>
            <a:ext cx="1149208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34" charset="-127"/>
                <a:cs typeface="+mn-cs"/>
              </a:rPr>
              <a:t>	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lvl="0" algn="ctr">
              <a:defRPr/>
            </a:pP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썩지 않고 더럽지 않고 쇠하지 아니하는 유업을 잇게 하시나니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곧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너희를 위하여 하늘에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간직하신 것이라</a:t>
            </a:r>
            <a:r>
              <a:rPr lang="en-US" altLang="ko-KR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/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벧전</a:t>
            </a:r>
            <a:r>
              <a:rPr lang="en-US" altLang="ko-KR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1:4</a:t>
            </a:r>
            <a:endParaRPr kumimoji="0" lang="en-US" altLang="ko-KR" sz="5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5984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795528" y="1384026"/>
            <a:ext cx="10963656" cy="3202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72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2.</a:t>
            </a:r>
            <a:r>
              <a:rPr lang="ko-KR" altLang="en-US" sz="72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우리 몸이</a:t>
            </a:r>
            <a:r>
              <a:rPr kumimoji="0" lang="ko-KR" altLang="en-US" sz="7200" b="1" i="0" u="none" strike="noStrike" kern="1200" cap="none" spc="0" normalizeH="0" baseline="0" noProof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</a:t>
            </a:r>
            <a:r>
              <a:rPr kumimoji="0" lang="en-US" altLang="ko-KR" sz="7200" b="1" i="0" u="none" strike="noStrike" kern="1200" cap="none" spc="0" normalizeH="0" baseline="0" noProof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(</a:t>
            </a:r>
            <a:r>
              <a:rPr kumimoji="0" lang="ko-KR" altLang="en-US" sz="7200" b="1" i="0" u="none" strike="noStrike" kern="1200" cap="none" spc="0" normalizeH="0" baseline="0" noProof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영화</a:t>
            </a:r>
            <a:r>
              <a:rPr kumimoji="0" lang="en-US" altLang="ko-KR" sz="7200" b="1" i="0" u="none" strike="noStrike" kern="1200" cap="none" spc="0" normalizeH="0" baseline="0" noProof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)</a:t>
            </a:r>
            <a:r>
              <a:rPr kumimoji="0" lang="ko-KR" altLang="en-US" sz="7200" b="1" i="0" u="none" strike="noStrike" kern="1200" cap="none" spc="0" normalizeH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롭게 </a:t>
            </a:r>
            <a:endParaRPr kumimoji="0" lang="en-US" altLang="ko-KR" sz="7200" b="1" i="0" u="none" strike="noStrike" kern="1200" cap="none" spc="0" normalizeH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7200" b="1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72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  <a:r>
              <a:rPr kumimoji="0" lang="ko-KR" altLang="en-US" sz="7200" b="1" i="0" u="none" strike="noStrike" kern="1200" cap="none" spc="0" normalizeH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되는 것이 기업입니다</a:t>
            </a:r>
            <a:r>
              <a:rPr kumimoji="0" lang="en-US" altLang="ko-KR" sz="72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  </a:t>
            </a:r>
            <a:r>
              <a:rPr kumimoji="0" lang="ko-KR" altLang="en-US" sz="72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           </a:t>
            </a:r>
            <a:endParaRPr kumimoji="0" lang="ko-KR" altLang="en-US" sz="72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6788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물방울">
  <a:themeElements>
    <a:clrScheme name="물방울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물방울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물방울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물방울</Template>
  <TotalTime>35316</TotalTime>
  <Words>112</Words>
  <Application>Microsoft Office PowerPoint</Application>
  <PresentationFormat>Widescreen</PresentationFormat>
  <Paragraphs>61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맑은 고딕</vt:lpstr>
      <vt:lpstr>Arial</vt:lpstr>
      <vt:lpstr>Calibri</vt:lpstr>
      <vt:lpstr>Tw Cen MT</vt:lpstr>
      <vt:lpstr>물방울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성령의 열매(7)</dc:title>
  <dc:creator>Choon Bae Park</dc:creator>
  <cp:lastModifiedBy>DDC</cp:lastModifiedBy>
  <cp:revision>345</cp:revision>
  <dcterms:created xsi:type="dcterms:W3CDTF">2017-08-10T17:28:47Z</dcterms:created>
  <dcterms:modified xsi:type="dcterms:W3CDTF">2019-11-09T23:06:57Z</dcterms:modified>
</cp:coreProperties>
</file>