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3"/>
  </p:notesMasterIdLst>
  <p:sldIdLst>
    <p:sldId id="596" r:id="rId2"/>
    <p:sldId id="632" r:id="rId3"/>
    <p:sldId id="635" r:id="rId4"/>
    <p:sldId id="634" r:id="rId5"/>
    <p:sldId id="651" r:id="rId6"/>
    <p:sldId id="646" r:id="rId7"/>
    <p:sldId id="631" r:id="rId8"/>
    <p:sldId id="643" r:id="rId9"/>
    <p:sldId id="647" r:id="rId10"/>
    <p:sldId id="650" r:id="rId11"/>
    <p:sldId id="653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9/7/2019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2019-09-07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41777" y="1282877"/>
            <a:ext cx="103406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.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하나님을 떠나면 </a:t>
            </a:r>
            <a:endParaRPr lang="en-US" altLang="ko-KR" sz="72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괴로운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7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자가 됩니다</a:t>
            </a: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</a:t>
            </a:r>
            <a:r>
              <a:rPr lang="ko-KR" altLang="en-US" sz="72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5109" y="1259175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나를 사랑하는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자들이 나의 사랑을 입으며 나를 간절히 찾는 자가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나를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만날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것이니라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부귀가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내게 있고 장구한 재물과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공의도 그러하니라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227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7687" y="1478044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열매는 금이나 정금보다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나으며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내 소득은 순은보다 나으니라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나는 정의로운 길로 행하며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공의로운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길 가운데로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다니나니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34" charset="-127"/>
              </a:rPr>
              <a:t>잠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34" charset="-127"/>
              </a:rPr>
              <a:t>8:17-20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9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00333" y="1450075"/>
            <a:ext cx="100321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나오미가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그들에게 이르되 나를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나오미라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부르지 말고 나를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마라라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부르라 이는 전능자가 나를 심히 괴롭게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하셨음이니라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룻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1:20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4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98311" y="1104501"/>
            <a:ext cx="1130017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 안에 거하라 나도 너희 안에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거하리라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가지가 포도나무에 붙어 있지 아니하면 스스로 열매를 맺을 수 없음 같이 너희도 내 안에 있지 아니하면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그러하리라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15:4-5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30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49955" y="1822609"/>
            <a:ext cx="1149208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이런 사람은 무엇이든지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주께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얻기를 생각하지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말라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약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1:7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7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5733" y="704715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하늘에서는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주 외에 누가 내게 있으리요 땅에서는 주 밖에 내가 사모할 이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없나이다 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육체와 마음은 쇠약하나 하나님은 내 마음의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반석이시요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 영원한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분깃이시라</a:t>
            </a:r>
            <a:endParaRPr kumimoji="0" lang="ko-KR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무릇 주를 멀리하는 자는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망하리니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648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5421" y="975649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음녀 같이 주를 떠난 자를 주께서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다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멸하셨나이다</a:t>
            </a:r>
            <a:endParaRPr lang="ko-KR" altLang="en-US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하나님께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가까이 함이 내게 복이라 내가 주 여호와를 나의 피난처로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삼아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주의 모든 행적을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전파하리이다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시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73:25-28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725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03112" y="1576387"/>
            <a:ext cx="11288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2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.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하나님을 떠나면 </a:t>
            </a:r>
            <a:endParaRPr kumimoji="0" lang="en-US" altLang="ko-KR" sz="72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o-KR" altLang="en-US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인생에 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(</a:t>
            </a:r>
            <a:r>
              <a:rPr lang="ko-KR" altLang="en-US" sz="7200" b="1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궁핍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)</a:t>
            </a:r>
            <a:r>
              <a:rPr lang="ko-KR" altLang="en-US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이 옵니다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         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4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99911" y="957745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풍족하게 나갔더니 여호와께서 내게 비어 돌아오게 하셨느니라 여호와께서 나를 징벌하셨고 전능자가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나를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괴롭게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하셨거늘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너희가 어찌 나를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나오미라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부르느냐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룻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1:21)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84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70932" y="541066"/>
            <a:ext cx="114920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	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여호와는 죽이기도 하시고 살리기도 하시며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스올에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내리게도 하시고 거기에서 올리기도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하시는도다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여호와는 가난하게도 하시고 부하게도 하시며 낮추기도 하시고 높이기도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하시는도다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삼상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2:6-8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116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35227</TotalTime>
  <Words>180</Words>
  <Application>Microsoft Office PowerPoint</Application>
  <PresentationFormat>와이드스크린</PresentationFormat>
  <Paragraphs>42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6" baseType="lpstr"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333</cp:revision>
  <dcterms:created xsi:type="dcterms:W3CDTF">2017-08-10T17:28:47Z</dcterms:created>
  <dcterms:modified xsi:type="dcterms:W3CDTF">2019-09-08T05:08:59Z</dcterms:modified>
</cp:coreProperties>
</file>