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4"/>
  </p:notesMasterIdLst>
  <p:sldIdLst>
    <p:sldId id="299" r:id="rId2"/>
    <p:sldId id="626" r:id="rId3"/>
    <p:sldId id="599" r:id="rId4"/>
    <p:sldId id="617" r:id="rId5"/>
    <p:sldId id="621" r:id="rId6"/>
    <p:sldId id="615" r:id="rId7"/>
    <p:sldId id="600" r:id="rId8"/>
    <p:sldId id="612" r:id="rId9"/>
    <p:sldId id="622" r:id="rId10"/>
    <p:sldId id="623" r:id="rId11"/>
    <p:sldId id="624" r:id="rId12"/>
    <p:sldId id="625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8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8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433010" y="1890117"/>
            <a:ext cx="115998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주안에서 기뻐하라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41706" y="595439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너희에게 전한 것은 주께 받은 것이니 곧 주 예수께서 잡히시던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밤에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떡을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가지사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축사하시고 떼어 이르시되 이것은 너희를 위하는 내 몸이니 이것을 행하여 나를 기념하라 하시고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88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2684" y="382012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식후에 또한 그와 같이 잔을 가지시고 이르시되 이 잔은 내 피로 세운 새 언약이니 이것을 행하여 마실 때마다 나를 기념하라 하셨으니</a:t>
            </a: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너희가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 떡을 먹으며 이 잔을 마실 때마다 주의 죽으심을 그가 오실 때까지 전하는 것이니라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069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70683" y="1259175"/>
            <a:ext cx="1054398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그러므로 누구든지 주의 떡이나 잔을 합당하지 않게 먹고 마시는 자는 주의 몸과 피에 대하여 죄를 짓는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것이니라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5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11:23-27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34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306481" y="1644120"/>
            <a:ext cx="8440542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1.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주안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)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에서 기쁨을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34" charset="-127"/>
              <a:ea typeface="맑은 고딕" panose="020B0503020000020004" pitchFamily="34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찾아야 합니다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426936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51887" y="1867763"/>
            <a:ext cx="92983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주 안에서 항상 기뻐하라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내가 </a:t>
            </a:r>
            <a:r>
              <a:rPr lang="ko-KR" altLang="en-US" sz="5400" b="1" dirty="0">
                <a:latin typeface="맑은 고딕" panose="020B0503020000020004" pitchFamily="50" charset="-127"/>
              </a:rPr>
              <a:t>다시 </a:t>
            </a:r>
            <a:r>
              <a:rPr lang="ko-KR" altLang="en-US" sz="5400" b="1" dirty="0" err="1">
                <a:latin typeface="맑은 고딕" panose="020B0503020000020004" pitchFamily="50" charset="-127"/>
              </a:rPr>
              <a:t>말하노니</a:t>
            </a:r>
            <a:r>
              <a:rPr lang="ko-KR" altLang="en-US" sz="5400" b="1" dirty="0"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기뻐하라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4:4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306481" y="1644120"/>
            <a:ext cx="84405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2.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관용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하는 마음을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가져야합니다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153828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11619" y="2229008"/>
            <a:ext cx="956926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너희 관용을 모든 사람에게 알게 하라 주께서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가까우시니라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4:4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09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922659" y="1700565"/>
            <a:ext cx="938880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3.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염려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대신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</a:rPr>
              <a:t>기도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해야합니다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377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55587" y="567351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아무 것도 염려하지 말고 다만 모든 일에 기도와 간구로</a:t>
            </a:r>
            <a:r>
              <a:rPr lang="en-US" altLang="ko-KR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너희 구할 것을 감사함으로 하나님께 아뢰라</a:t>
            </a: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그리하면 모든 지각에 뛰어난 하나님의 평강이 그리스도 예수 안에서 너희 마음과 생각을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지키시리라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4:6-7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3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52995" y="1803350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하나님의 뜻대로 하는 근심은 후회할 것이 없는 구원에 이르게 하는 회개를 이루는 것이요 세상 근심은 사망을 이루는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것이니라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7:10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619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34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7838" y="2244060"/>
            <a:ext cx="735632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8800" b="1" i="0" u="none" strike="noStrike" kern="120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성찬식</a:t>
            </a:r>
            <a:endParaRPr kumimoji="0" lang="en-US" altLang="ko-KR" sz="8800" b="1" i="0" u="none" strike="noStrike" kern="1200" cap="none" spc="0" normalizeH="0" baseline="0" noProof="0" dirty="0" smtClean="0">
              <a:ln w="9525">
                <a:solidFill>
                  <a:prstClr val="white"/>
                </a:solidFill>
                <a:prstDash val="solid"/>
              </a:ln>
              <a:solidFill>
                <a:prstClr val="black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61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34923</TotalTime>
  <Words>198</Words>
  <Application>Microsoft Office PowerPoint</Application>
  <PresentationFormat>와이드스크린</PresentationFormat>
  <Paragraphs>33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323</cp:revision>
  <dcterms:created xsi:type="dcterms:W3CDTF">2017-08-10T17:28:47Z</dcterms:created>
  <dcterms:modified xsi:type="dcterms:W3CDTF">2019-08-04T04:54:54Z</dcterms:modified>
</cp:coreProperties>
</file>