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2"/>
  </p:notesMasterIdLst>
  <p:sldIdLst>
    <p:sldId id="596" r:id="rId2"/>
    <p:sldId id="632" r:id="rId3"/>
    <p:sldId id="635" r:id="rId4"/>
    <p:sldId id="634" r:id="rId5"/>
    <p:sldId id="644" r:id="rId6"/>
    <p:sldId id="645" r:id="rId7"/>
    <p:sldId id="646" r:id="rId8"/>
    <p:sldId id="631" r:id="rId9"/>
    <p:sldId id="647" r:id="rId10"/>
    <p:sldId id="643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7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8/24/2019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2019-08-24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04621" y="424921"/>
            <a:ext cx="9606845" cy="486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.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하나님의 백성인 </a:t>
            </a:r>
            <a:endParaRPr lang="en-US" altLang="ko-KR" sz="72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ko-KR" altLang="en-US" sz="7200" b="1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성도에게도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흉년</a:t>
            </a:r>
            <a:r>
              <a:rPr lang="en-US" altLang="ko-KR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7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이 </a:t>
            </a:r>
            <a:endParaRPr lang="en-US" altLang="ko-KR" sz="72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72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7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72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있습니다</a:t>
            </a:r>
            <a:r>
              <a:rPr lang="en-US" altLang="ko-KR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</a:t>
            </a:r>
            <a:r>
              <a:rPr lang="ko-KR" altLang="en-US" sz="7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</a:t>
            </a:r>
            <a:r>
              <a:rPr lang="ko-KR" altLang="en-US" sz="72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96710" y="1873155"/>
            <a:ext cx="114920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말론과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기룐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두 사람이 다 죽고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그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여인은 두 아들과 남편의 뒤에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남았더라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룻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1:5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84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35799" y="896919"/>
            <a:ext cx="98063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사사들이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치리하던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때에 그 땅에 흉년이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드니라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유다 베들레헴에 한 사람이 그의 아내와 두 아들을 데리고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모압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지방에 가서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거류하였는데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룻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4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5733" y="382012"/>
            <a:ext cx="1130017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오라 우리가 여호와께로 돌아가자 여호와께서 우리를 찢으셨으나 도로 낫게 하실 것이요 우리를 치셨으나 싸매어 주실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것임이라 여호와께서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이틀 후에 우리를 살리시며 셋째 날에 우리를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일으키시리니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우리가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그의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앞에서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살리라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호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6:1-2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30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0576" y="1213008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너희에게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이르노니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이와 같이 죄인 한 사람이 회개하면 하늘에서는 회개할 것 없는 의인 아흔아홉으로 말미암아 기뻐하는 것보다 </a:t>
            </a: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더하리라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15:7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7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132" y="1952178"/>
            <a:ext cx="1149208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그러나 끝까지 견디는 자는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구원을 얻으리라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마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24:13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48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5421" y="1116800"/>
            <a:ext cx="114920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시험을 참는 자는 복이 있나니 이는 시련을 견디어 낸 자가 주께서 자기를 사랑하는 자들에게 약속하신 생명의 면류관을 얻을 것이기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때문이라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1:12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58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5421" y="117693"/>
            <a:ext cx="1149208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하나님이 아브라함에게 약속하실 때에 가리켜 맹세할 자가 자기보다 더 큰 이가 없으므로 자기를 가리켜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맹세하여 이르시되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내가 반드시 너에게 복 주고 복 주며 너를 번성하게 하고 번성하게 하리라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하셨더니 그가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이같이 오래 참아 약속을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받았느니라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히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6:13-15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725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93334" y="1316743"/>
            <a:ext cx="91552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2.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성도는 흉년이 </a:t>
            </a:r>
            <a:r>
              <a:rPr kumimoji="0" lang="ko-KR" altLang="en-US" sz="7200" b="1" i="0" u="none" strike="noStrike" kern="1200" cap="none" spc="0" normalizeH="0" baseline="0" noProof="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올때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  </a:t>
            </a:r>
            <a:endParaRPr kumimoji="0" lang="en-US" altLang="ko-KR" sz="72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7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(</a:t>
            </a:r>
            <a:r>
              <a:rPr lang="ko-KR" altLang="en-US" sz="7200" b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</a:t>
            </a:r>
            <a:r>
              <a:rPr lang="ko-KR" altLang="en-US" sz="7200" b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    </a:t>
            </a:r>
            <a:r>
              <a:rPr kumimoji="0" lang="en-US" altLang="ko-KR" sz="7200" b="1" i="0" u="none" strike="noStrike" kern="1200" cap="none" spc="0" normalizeH="0" baseline="0" noProof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)</a:t>
            </a:r>
            <a:r>
              <a:rPr lang="en-US" altLang="ko-KR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 </a:t>
            </a:r>
            <a:r>
              <a:rPr lang="ko-KR" altLang="en-US" sz="72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34" charset="-127"/>
                <a:ea typeface="맑은 고딕" panose="020B0503020000020004" pitchFamily="34" charset="-127"/>
              </a:rPr>
              <a:t>하면 안됩니다</a:t>
            </a:r>
            <a:r>
              <a:rPr kumimoji="0" lang="ko-KR" altLang="en-US" sz="72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            </a:t>
            </a:r>
            <a:endParaRPr kumimoji="0" lang="ko-KR" altLang="en-US" sz="72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4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35799" y="896919"/>
            <a:ext cx="98063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사사들이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치리하던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 때에 그 땅에 흉년이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드니라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 유다 베들레헴에 한 사람이 그의 아내와 두 아들을 데리고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모압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 지방에 가서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34" charset="-127"/>
                <a:cs typeface="+mn-cs"/>
              </a:rPr>
              <a:t>거류하였는데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34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룻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</a:t>
            </a:r>
            <a:endParaRPr kumimoji="0" lang="en-US" altLang="ko-KR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31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34998</TotalTime>
  <Words>208</Words>
  <Application>Microsoft Office PowerPoint</Application>
  <PresentationFormat>와이드스크린</PresentationFormat>
  <Paragraphs>32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5" baseType="lpstr"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327</cp:revision>
  <dcterms:created xsi:type="dcterms:W3CDTF">2017-08-10T17:28:47Z</dcterms:created>
  <dcterms:modified xsi:type="dcterms:W3CDTF">2019-08-25T05:24:36Z</dcterms:modified>
</cp:coreProperties>
</file>