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19"/>
  </p:notesMasterIdLst>
  <p:sldIdLst>
    <p:sldId id="299" r:id="rId2"/>
    <p:sldId id="596" r:id="rId3"/>
    <p:sldId id="599" r:id="rId4"/>
    <p:sldId id="611" r:id="rId5"/>
    <p:sldId id="618" r:id="rId6"/>
    <p:sldId id="619" r:id="rId7"/>
    <p:sldId id="613" r:id="rId8"/>
    <p:sldId id="615" r:id="rId9"/>
    <p:sldId id="621" r:id="rId10"/>
    <p:sldId id="622" r:id="rId11"/>
    <p:sldId id="620" r:id="rId12"/>
    <p:sldId id="614" r:id="rId13"/>
    <p:sldId id="616" r:id="rId14"/>
    <p:sldId id="623" r:id="rId15"/>
    <p:sldId id="624" r:id="rId16"/>
    <p:sldId id="625" r:id="rId17"/>
    <p:sldId id="626" r:id="rId1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on Bae Park" initials="CBP" lastIdx="0" clrIdx="0">
    <p:extLst>
      <p:ext uri="{19B8F6BF-5375-455C-9EA6-DF929625EA0E}">
        <p15:presenceInfo xmlns:p15="http://schemas.microsoft.com/office/powerpoint/2012/main" userId="d24ba30a485e05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3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9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F2E80-E68A-4612-AB9E-F3120B75CE68}" type="datetimeFigureOut">
              <a:rPr lang="en-US" smtClean="0"/>
              <a:t>5/25/2019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B47B-10C7-4C78-B985-94FC1D34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2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80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2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35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94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097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42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23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28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81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5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9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8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7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356AFE-0C39-4E37-B47C-87CF3F96BA28}" type="datetimeFigureOut">
              <a:rPr lang="ko-KR" altLang="en-US" smtClean="0"/>
              <a:pPr/>
              <a:t>2019-05-25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81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  <p:sldLayoutId id="2147484715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/>
              <a:t> </a:t>
            </a:r>
            <a:endParaRPr lang="ko-KR" altLang="en-US" sz="5400" b="1" dirty="0"/>
          </a:p>
        </p:txBody>
      </p:sp>
      <p:sp>
        <p:nvSpPr>
          <p:cNvPr id="6" name="Rectangle 5"/>
          <p:cNvSpPr/>
          <p:nvPr/>
        </p:nvSpPr>
        <p:spPr>
          <a:xfrm>
            <a:off x="195943" y="1863584"/>
            <a:ext cx="1159981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“</a:t>
            </a:r>
            <a:r>
              <a:rPr lang="ko-KR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소원을 가집시다</a:t>
            </a:r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＂</a:t>
            </a:r>
            <a:endParaRPr lang="en-US" altLang="ko-KR" sz="8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0872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87680" y="382012"/>
            <a:ext cx="1141693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다만 이뿐 아니라 우리가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환난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중에도 </a:t>
            </a:r>
            <a:r>
              <a:rPr lang="ko-KR" altLang="en-US" sz="54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즐거워하나니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이는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환난은 인내를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,</a:t>
            </a: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인내는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연단을</a:t>
            </a:r>
            <a:r>
              <a:rPr lang="en-US" altLang="ko-KR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,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연단은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소망을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이루는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줄 </a:t>
            </a:r>
            <a:r>
              <a:rPr lang="ko-KR" altLang="en-US" sz="5400" b="1" dirty="0" err="1" smtClean="0">
                <a:solidFill>
                  <a:prstClr val="black"/>
                </a:solidFill>
                <a:latin typeface="맑은 고딕" panose="020B0503020000020004" pitchFamily="50" charset="-127"/>
              </a:rPr>
              <a:t>앎이로다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롬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5:3-4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01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683623" y="797510"/>
            <a:ext cx="1141693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사람이 감당할 시험 밖에는 너희가 당한 것이 없나니 오직 하나님은 </a:t>
            </a:r>
            <a:r>
              <a:rPr lang="ko-KR" altLang="en-US" sz="54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미쁘사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너희가 감당하지 못할 시험 당함을 허락하지 아니하시고 시험 당할 즈음에 또한 피할 길을 내사 너희로 능히 감당하게 </a:t>
            </a:r>
            <a:r>
              <a:rPr lang="ko-KR" altLang="en-US" sz="5400" b="1" dirty="0" err="1" smtClean="0">
                <a:solidFill>
                  <a:prstClr val="black"/>
                </a:solidFill>
                <a:latin typeface="맑은 고딕" panose="020B0503020000020004" pitchFamily="50" charset="-127"/>
              </a:rPr>
              <a:t>하시느니라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고전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10:13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589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338252" y="1777167"/>
            <a:ext cx="78638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3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)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섬김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의 삶을 </a:t>
            </a:r>
            <a:endParaRPr lang="en-US" altLang="ko-KR" sz="6000" b="1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>
              <a:lnSpc>
                <a:spcPct val="150000"/>
              </a:lnSpc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사는 것입니다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         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751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92182" y="1628507"/>
            <a:ext cx="1141693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생명의 말씀을 밝혀 나의 달음질이 헛되지 아니하고 수고도 헛되지 아니함으로 그리스도의 날에 내가 자랑할 것이 있게 하려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함이라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빌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2:16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하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371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22365" y="1393375"/>
            <a:ext cx="1141693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그 때에 임금이 그 오른편에 있는 자들에게 이르시되 내 아버지께 복 받을 자들이여 나아와 </a:t>
            </a:r>
            <a:r>
              <a:rPr lang="ko-KR" altLang="en-US" sz="54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창세로부터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너희를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위하여 예비된 나라를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상속받으라</a:t>
            </a:r>
            <a:endParaRPr lang="ko-KR" altLang="en-US" sz="54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525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79119" y="818610"/>
            <a:ext cx="1141693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내가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주릴 때에 너희가 먹을 것을 주었고 목마를 때에 마시게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하였고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나그네 되었을 때에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영접하였고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	헐벗었을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때에 옷을 입혔고 병들었을 때에 돌보았고 옥에 갇혔을 때에 와서 </a:t>
            </a:r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보았느니라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827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48491" y="439787"/>
            <a:ext cx="1141693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이에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의인들이 대답하여 이르되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주여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우리가 어느 때에 주께서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주리신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것을 보고 음식을 대접하였으며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목마르신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것을 보고 마시게 </a:t>
            </a:r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하였나이까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어느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때에 나그네 되신 것을 보고 영접하였으며 헐벗으신 것을 보고 옷 </a:t>
            </a:r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입혔나이까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703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61554" y="283033"/>
            <a:ext cx="1141693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어느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때에 병드신 것이나 옥에 갇히신 것을 보고 가서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뵈었나이까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하리니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임금이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대답하여 이르시되 내가 진실로 너희에게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이르노니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너희가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여기 내 형제 중에 지극히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작은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자 하나에게 한 것이 곧 내게 한 것이니라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하시고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25:34-40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80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611086" y="2469500"/>
            <a:ext cx="830362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 1)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(</a:t>
            </a:r>
            <a:r>
              <a:rPr lang="ko-KR" altLang="en-US" sz="6000" b="1" dirty="0" err="1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거룩</a:t>
            </a:r>
            <a:r>
              <a:rPr lang="en-US" altLang="ko-KR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)</a:t>
            </a:r>
            <a:r>
              <a:rPr lang="ko-KR" altLang="en-US" sz="60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함입니다</a:t>
            </a:r>
            <a:endParaRPr lang="en-US" altLang="ko-KR" sz="6000" b="1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lvl="0">
              <a:lnSpc>
                <a:spcPct val="150000"/>
              </a:lnSpc>
              <a:defRPr/>
            </a:pPr>
            <a:r>
              <a:rPr lang="en-US" altLang="ko-KR" sz="60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1083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39931" y="1542092"/>
            <a:ext cx="1141693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latin typeface="맑은 고딕" panose="020B0503020000020004" pitchFamily="50" charset="-127"/>
              </a:rPr>
              <a:t>이는 너희가 흠이 없고 </a:t>
            </a:r>
            <a:r>
              <a:rPr lang="ko-KR" altLang="en-US" sz="5400" b="1" dirty="0" err="1">
                <a:latin typeface="맑은 고딕" panose="020B0503020000020004" pitchFamily="50" charset="-127"/>
              </a:rPr>
              <a:t>순전하여</a:t>
            </a:r>
            <a:r>
              <a:rPr lang="ko-KR" altLang="en-US" sz="5400" b="1" dirty="0">
                <a:latin typeface="맑은 고딕" panose="020B0503020000020004" pitchFamily="50" charset="-127"/>
              </a:rPr>
              <a:t> 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latin typeface="맑은 고딕" panose="020B0503020000020004" pitchFamily="50" charset="-127"/>
              </a:rPr>
              <a:t>어그러지고 </a:t>
            </a:r>
            <a:r>
              <a:rPr lang="ko-KR" altLang="en-US" sz="5400" b="1" dirty="0">
                <a:latin typeface="맑은 고딕" panose="020B0503020000020004" pitchFamily="50" charset="-127"/>
              </a:rPr>
              <a:t>거스르는 세대 가운데서 하나님의 흠 없는 자녀로 세상에서 그들 가운데 빛들로 </a:t>
            </a:r>
            <a:r>
              <a:rPr lang="ko-KR" altLang="en-US" sz="5400" b="1" dirty="0" smtClean="0">
                <a:latin typeface="맑은 고딕" panose="020B0503020000020004" pitchFamily="50" charset="-127"/>
              </a:rPr>
              <a:t>나타내며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2:15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44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92183" y="1476778"/>
            <a:ext cx="1141693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latin typeface="맑은 고딕" panose="020B0503020000020004" pitchFamily="50" charset="-127"/>
              </a:rPr>
              <a:t>그러므로 하늘에 계신 너희 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latin typeface="맑은 고딕" panose="020B0503020000020004" pitchFamily="50" charset="-127"/>
              </a:rPr>
              <a:t>아버지의 </a:t>
            </a:r>
            <a:r>
              <a:rPr lang="ko-KR" altLang="en-US" sz="5400" b="1" dirty="0" err="1">
                <a:latin typeface="맑은 고딕" panose="020B0503020000020004" pitchFamily="50" charset="-127"/>
              </a:rPr>
              <a:t>온전하심과</a:t>
            </a:r>
            <a:r>
              <a:rPr lang="ko-KR" altLang="en-US" sz="5400" b="1" dirty="0">
                <a:latin typeface="맑은 고딕" panose="020B0503020000020004" pitchFamily="50" charset="-127"/>
              </a:rPr>
              <a:t> </a:t>
            </a:r>
            <a:r>
              <a:rPr lang="ko-KR" altLang="en-US" sz="5400" b="1" dirty="0" smtClean="0">
                <a:latin typeface="맑은 고딕" panose="020B0503020000020004" pitchFamily="50" charset="-127"/>
              </a:rPr>
              <a:t>같이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latin typeface="맑은 고딕" panose="020B0503020000020004" pitchFamily="50" charset="-127"/>
              </a:rPr>
              <a:t> </a:t>
            </a:r>
            <a:r>
              <a:rPr lang="ko-KR" altLang="en-US" sz="5400" b="1" dirty="0">
                <a:latin typeface="맑은 고딕" panose="020B0503020000020004" pitchFamily="50" charset="-127"/>
              </a:rPr>
              <a:t>너희도 </a:t>
            </a:r>
            <a:r>
              <a:rPr lang="ko-KR" altLang="en-US" sz="5400" b="1" dirty="0" err="1" smtClean="0">
                <a:latin typeface="맑은 고딕" panose="020B0503020000020004" pitchFamily="50" charset="-127"/>
              </a:rPr>
              <a:t>온전하라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latin typeface="맑은 고딕" panose="020B0503020000020004" pitchFamily="50" charset="-127"/>
              </a:rPr>
              <a:t>마</a:t>
            </a:r>
            <a:r>
              <a:rPr lang="en-US" altLang="ko-KR" sz="5400" b="1" dirty="0" smtClean="0">
                <a:latin typeface="맑은 고딕" panose="020B0503020000020004" pitchFamily="50" charset="-127"/>
              </a:rPr>
              <a:t>5:48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882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92183" y="1476778"/>
            <a:ext cx="1141693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오직 너희를 부르신 거룩한 이처럼 너희도 모든 행실에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거룩한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자가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되라 </a:t>
            </a:r>
            <a:r>
              <a:rPr lang="ko-KR" altLang="en-US" sz="5400" b="1" dirty="0" err="1" smtClean="0">
                <a:solidFill>
                  <a:prstClr val="black"/>
                </a:solidFill>
                <a:latin typeface="맑은 고딕" panose="020B0503020000020004" pitchFamily="50" charset="-127"/>
              </a:rPr>
              <a:t>기록되었으되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내가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거룩하니 너희도 거룩할지어다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하셨느니라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벧전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1:15-16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669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264230" y="2044005"/>
            <a:ext cx="881307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하나님의 말씀과 기도로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err="1" smtClean="0">
                <a:solidFill>
                  <a:prstClr val="black"/>
                </a:solidFill>
                <a:latin typeface="맑은 고딕" panose="020B0503020000020004" pitchFamily="50" charset="-127"/>
              </a:rPr>
              <a:t>거룩하여짐이라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딤전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4:5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512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894114" y="1999237"/>
            <a:ext cx="92093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  <a:cs typeface="+mn-cs"/>
              </a:rPr>
              <a:t>2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  <a:cs typeface="+mn-cs"/>
              </a:rPr>
              <a:t>)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  <a:cs typeface="+mn-cs"/>
              </a:rPr>
              <a:t>생명의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  <a:cs typeface="+mn-cs"/>
              </a:rPr>
              <a:t>(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  <a:cs typeface="+mn-cs"/>
              </a:rPr>
              <a:t>말씀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을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60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밝히는 것입니다          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583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605246" y="1489841"/>
            <a:ext cx="1141693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생명의 말씀을 밝혀 나의 달음질이 헛되지 아니하고 수고도 헛되지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아니함으로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그리스도의 날에 내가 자랑할 것이 있게 하려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함이라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2:16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233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618309" y="797510"/>
            <a:ext cx="1141693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내가 너와 함께 있어 네가 어디로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가든지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너를 지키며 너를 이끌어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이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땅으로 돌아오게 할지라 내가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네게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허락한 것을 다 이루기까지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너를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떠나지 아니하리라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하신지라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창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28:15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964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물방울">
  <a:themeElements>
    <a:clrScheme name="물방울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물방울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물방울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물방울</Template>
  <TotalTime>35019</TotalTime>
  <Words>328</Words>
  <Application>Microsoft Office PowerPoint</Application>
  <PresentationFormat>와이드스크린</PresentationFormat>
  <Paragraphs>69</Paragraphs>
  <Slides>17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3" baseType="lpstr">
      <vt:lpstr>HJ각머리M</vt:lpstr>
      <vt:lpstr>맑은 고딕</vt:lpstr>
      <vt:lpstr>Arial</vt:lpstr>
      <vt:lpstr>Calibri</vt:lpstr>
      <vt:lpstr>Tw Cen MT</vt:lpstr>
      <vt:lpstr>물방울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성령의 열매(7)</dc:title>
  <dc:creator>Choon Bae Park</dc:creator>
  <cp:lastModifiedBy>jongmee park</cp:lastModifiedBy>
  <cp:revision>329</cp:revision>
  <dcterms:created xsi:type="dcterms:W3CDTF">2017-08-10T17:28:47Z</dcterms:created>
  <dcterms:modified xsi:type="dcterms:W3CDTF">2019-05-26T05:17:24Z</dcterms:modified>
</cp:coreProperties>
</file>