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98" r:id="rId1"/>
  </p:sldMasterIdLst>
  <p:notesMasterIdLst>
    <p:notesMasterId r:id="rId12"/>
  </p:notesMasterIdLst>
  <p:sldIdLst>
    <p:sldId id="299" r:id="rId2"/>
    <p:sldId id="596" r:id="rId3"/>
    <p:sldId id="599" r:id="rId4"/>
    <p:sldId id="611" r:id="rId5"/>
    <p:sldId id="613" r:id="rId6"/>
    <p:sldId id="615" r:id="rId7"/>
    <p:sldId id="614" r:id="rId8"/>
    <p:sldId id="616" r:id="rId9"/>
    <p:sldId id="610" r:id="rId10"/>
    <p:sldId id="617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oon Bae Park" initials="CBP" lastIdx="0" clrIdx="0">
    <p:extLst>
      <p:ext uri="{19B8F6BF-5375-455C-9EA6-DF929625EA0E}">
        <p15:presenceInfo xmlns:p15="http://schemas.microsoft.com/office/powerpoint/2012/main" userId="d24ba30a485e057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1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3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3F2E80-E68A-4612-AB9E-F3120B75CE68}" type="datetimeFigureOut">
              <a:rPr lang="en-US" smtClean="0"/>
              <a:t>5/11/2019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BAB47B-10C7-4C78-B985-94FC1D3486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56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526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파노라마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2800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826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1135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29468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1097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그림 열 3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3423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99236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1285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25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581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6543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29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7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85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1882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3707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7356AFE-0C39-4E37-B47C-87CF3F96BA28}" type="datetimeFigureOut">
              <a:rPr lang="ko-KR" altLang="en-US" smtClean="0"/>
              <a:pPr/>
              <a:t>2019-05-11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F693E6-8FEB-436F-9CF2-236F252AA61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981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700" r:id="rId2"/>
    <p:sldLayoutId id="2147484701" r:id="rId3"/>
    <p:sldLayoutId id="2147484702" r:id="rId4"/>
    <p:sldLayoutId id="2147484703" r:id="rId5"/>
    <p:sldLayoutId id="2147484704" r:id="rId6"/>
    <p:sldLayoutId id="2147484705" r:id="rId7"/>
    <p:sldLayoutId id="2147484706" r:id="rId8"/>
    <p:sldLayoutId id="2147484707" r:id="rId9"/>
    <p:sldLayoutId id="2147484708" r:id="rId10"/>
    <p:sldLayoutId id="2147484709" r:id="rId11"/>
    <p:sldLayoutId id="2147484710" r:id="rId12"/>
    <p:sldLayoutId id="2147484711" r:id="rId13"/>
    <p:sldLayoutId id="2147484712" r:id="rId14"/>
    <p:sldLayoutId id="2147484713" r:id="rId15"/>
    <p:sldLayoutId id="2147484714" r:id="rId16"/>
    <p:sldLayoutId id="2147484715" r:id="rId17"/>
  </p:sldLayoutIdLst>
  <p:txStyles>
    <p:titleStyle>
      <a:lvl1pPr algn="ctr" defTabSz="914400" rtl="0" eaLnBrk="1" latinLnBrk="1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ko-KR" altLang="en-US" dirty="0"/>
              <a:t> </a:t>
            </a:r>
            <a:endParaRPr lang="ko-KR" altLang="en-US" sz="5400" b="1" dirty="0"/>
          </a:p>
        </p:txBody>
      </p:sp>
      <p:sp>
        <p:nvSpPr>
          <p:cNvPr id="6" name="Rectangle 5"/>
          <p:cNvSpPr/>
          <p:nvPr/>
        </p:nvSpPr>
        <p:spPr>
          <a:xfrm>
            <a:off x="195943" y="1863584"/>
            <a:ext cx="1159981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“</a:t>
            </a:r>
            <a:r>
              <a:rPr lang="ko-KR" altLang="en-US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신앙의 유산</a:t>
            </a:r>
            <a:r>
              <a:rPr lang="en-US" altLang="ko-KR" sz="8800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+mj-ea"/>
              </a:rPr>
              <a:t>＂</a:t>
            </a:r>
            <a:endParaRPr lang="en-US" altLang="ko-KR" sz="8800" b="1" dirty="0" smtClean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08722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66057" y="575441"/>
            <a:ext cx="11416937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네가 네 하나님 여호와의 말씀을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삼가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듣고 내가 오늘 네게 명령하는 그의 모든 명령을 지켜 행하면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네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하나님 여호와께서 너를 세계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모든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민족 위에 뛰어나게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하실 것이라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신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28:1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249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74766" y="2391122"/>
            <a:ext cx="10580914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lang="en-US" altLang="ko-KR" sz="6000" b="1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HJ각머리M" panose="02030600000101010101" pitchFamily="18" charset="-127"/>
              </a:rPr>
              <a:t>   1)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거짓</a:t>
            </a:r>
            <a:r>
              <a:rPr lang="en-US" altLang="ko-KR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)</a:t>
            </a:r>
            <a:r>
              <a:rPr lang="ko-KR" altLang="en-US" sz="6000" b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없는 믿음입니다           </a:t>
            </a:r>
            <a:r>
              <a:rPr lang="ko-KR" altLang="en-US" sz="6000" b="1" noProof="0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+mj-ea"/>
                <a:ea typeface="+mj-ea"/>
              </a:rPr>
              <a:t>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410839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이는 네 속에 거짓이 없는 믿음이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있음을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생각함이라</a:t>
            </a:r>
            <a:r>
              <a:rPr lang="ko-KR" altLang="en-US" sz="5400" b="1" dirty="0">
                <a:latin typeface="맑은 고딕" panose="020B0503020000020004" pitchFamily="50" charset="-127"/>
              </a:rPr>
              <a:t> 이 믿음은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먼저 </a:t>
            </a:r>
            <a:r>
              <a:rPr lang="ko-KR" altLang="en-US" sz="5400" b="1" dirty="0">
                <a:latin typeface="맑은 고딕" panose="020B0503020000020004" pitchFamily="50" charset="-127"/>
              </a:rPr>
              <a:t>네 외조모 로이스와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네 </a:t>
            </a:r>
            <a:r>
              <a:rPr lang="ko-KR" altLang="en-US" sz="5400" b="1" dirty="0">
                <a:latin typeface="맑은 고딕" panose="020B0503020000020004" pitchFamily="50" charset="-127"/>
              </a:rPr>
              <a:t>어머니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유니게</a:t>
            </a:r>
            <a:r>
              <a:rPr lang="ko-KR" altLang="en-US" sz="5400" b="1" dirty="0">
                <a:latin typeface="맑은 고딕" panose="020B0503020000020004" pitchFamily="50" charset="-127"/>
              </a:rPr>
              <a:t> 속에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있더니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 </a:t>
            </a:r>
            <a:r>
              <a:rPr lang="ko-KR" altLang="en-US" sz="5400" b="1" dirty="0">
                <a:latin typeface="맑은 고딕" panose="020B0503020000020004" pitchFamily="50" charset="-127"/>
              </a:rPr>
              <a:t>네 속에도 있는 줄을 </a:t>
            </a:r>
            <a:r>
              <a:rPr lang="ko-KR" altLang="en-US" sz="5400" b="1" dirty="0" err="1" smtClean="0">
                <a:latin typeface="맑은 고딕" panose="020B0503020000020004" pitchFamily="50" charset="-127"/>
              </a:rPr>
              <a:t>확신하노라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딤후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344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92183" y="1476778"/>
            <a:ext cx="1141693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o-KR" altLang="en-US" sz="5400" b="1" dirty="0">
                <a:latin typeface="맑은 고딕" panose="020B0503020000020004" pitchFamily="50" charset="-127"/>
              </a:rPr>
              <a:t>우스 땅에 </a:t>
            </a:r>
            <a:r>
              <a:rPr lang="ko-KR" altLang="en-US" sz="5400" b="1" dirty="0" err="1">
                <a:latin typeface="맑은 고딕" panose="020B0503020000020004" pitchFamily="50" charset="-127"/>
              </a:rPr>
              <a:t>욥이라</a:t>
            </a:r>
            <a:r>
              <a:rPr lang="ko-KR" altLang="en-US" sz="5400" b="1" dirty="0">
                <a:latin typeface="맑은 고딕" panose="020B0503020000020004" pitchFamily="50" charset="-127"/>
              </a:rPr>
              <a:t> 불리는 사람이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있었는데 </a:t>
            </a:r>
            <a:r>
              <a:rPr lang="ko-KR" altLang="en-US" sz="5400" b="1" dirty="0">
                <a:latin typeface="맑은 고딕" panose="020B0503020000020004" pitchFamily="50" charset="-127"/>
              </a:rPr>
              <a:t>그 사람은 온전하고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정직하여 </a:t>
            </a:r>
            <a:r>
              <a:rPr lang="ko-KR" altLang="en-US" sz="5400" b="1" dirty="0">
                <a:latin typeface="맑은 고딕" panose="020B0503020000020004" pitchFamily="50" charset="-127"/>
              </a:rPr>
              <a:t>하나님을 경외하며 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smtClean="0">
                <a:latin typeface="맑은 고딕" panose="020B0503020000020004" pitchFamily="50" charset="-127"/>
              </a:rPr>
              <a:t>악에서 </a:t>
            </a:r>
            <a:r>
              <a:rPr lang="ko-KR" altLang="en-US" sz="5400" b="1" dirty="0">
                <a:latin typeface="맑은 고딕" panose="020B0503020000020004" pitchFamily="50" charset="-127"/>
              </a:rPr>
              <a:t>떠난 </a:t>
            </a:r>
            <a:r>
              <a:rPr lang="ko-KR" altLang="en-US" sz="5400" b="1" dirty="0" smtClean="0">
                <a:latin typeface="맑은 고딕" panose="020B0503020000020004" pitchFamily="50" charset="-127"/>
              </a:rPr>
              <a:t>자더라</a:t>
            </a:r>
            <a:endParaRPr lang="en-US" altLang="ko-KR" sz="5400" b="1" dirty="0" smtClean="0">
              <a:latin typeface="맑은 고딕" panose="020B0503020000020004" pitchFamily="50" charset="-127"/>
            </a:endParaRPr>
          </a:p>
          <a:p>
            <a:pPr lvl="0" algn="ctr"/>
            <a:r>
              <a:rPr lang="ko-KR" altLang="en-US" sz="5400" b="1" dirty="0" err="1" smtClean="0">
                <a:latin typeface="맑은 고딕" panose="020B0503020000020004" pitchFamily="50" charset="-127"/>
              </a:rPr>
              <a:t>욥</a:t>
            </a:r>
            <a:r>
              <a:rPr lang="en-US" altLang="ko-KR" sz="5400" b="1" dirty="0" smtClean="0">
                <a:latin typeface="맑은 고딕" panose="020B0503020000020004" pitchFamily="50" charset="-127"/>
              </a:rPr>
              <a:t>1:1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88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718457" y="2613191"/>
            <a:ext cx="1102505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2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본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을 보이는 믿음입니다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583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500743" y="797510"/>
            <a:ext cx="1141693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이는 네 속에 거짓이 없는 믿음이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있음을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생각함이라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이 믿음은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먼저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네 외조모 로이스와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네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어머니 </a:t>
            </a:r>
            <a:r>
              <a:rPr kumimoji="0" lang="ko-KR" altLang="en-US" sz="5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유니게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속에 </a:t>
            </a: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있더니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네 속에도 있는 줄을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확신하노라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딤후</a:t>
            </a:r>
            <a:r>
              <a:rPr kumimoji="0" lang="en-US" altLang="ko-KR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1:5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33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1071154" y="2208242"/>
            <a:ext cx="10580914" cy="268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HJ각머리M" panose="02030600000101010101" pitchFamily="18" charset="-127"/>
                <a:cs typeface="+mn-cs"/>
              </a:rPr>
              <a:t>  3)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6000" b="1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성경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)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을 가르쳐 준 </a:t>
            </a:r>
            <a:endParaRPr lang="en-US" altLang="ko-KR" sz="6000" b="1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6000" b="1" dirty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</a:t>
            </a:r>
            <a:r>
              <a:rPr lang="en-US" altLang="ko-KR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         </a:t>
            </a:r>
            <a:r>
              <a:rPr lang="ko-KR" altLang="en-US" sz="6000" b="1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맑은 고딕" panose="020B0503020000020004" pitchFamily="50" charset="-127"/>
                <a:ea typeface="맑은 고딕" panose="020B0503020000020004" pitchFamily="50" charset="-127"/>
              </a:rPr>
              <a:t>믿음입니다</a:t>
            </a:r>
            <a:r>
              <a:rPr kumimoji="0" lang="en-US" altLang="ko-KR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</a:t>
            </a:r>
            <a:r>
              <a:rPr kumimoji="0" lang="ko-KR" altLang="en-US" sz="6000" b="1" i="0" u="none" strike="noStrike" kern="1200" cap="none" spc="0" normalizeH="0" baseline="0" noProof="0" dirty="0" smtClean="0">
                <a:ln w="0"/>
                <a:solidFill>
                  <a:prstClr val="black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            </a:t>
            </a:r>
            <a:endParaRPr kumimoji="0" lang="ko-KR" altLang="en-US" sz="6000" b="1" i="0" u="none" strike="noStrike" kern="1200" cap="none" spc="0" normalizeH="0" baseline="0" noProof="0" dirty="0" smtClean="0">
              <a:ln w="0"/>
              <a:solidFill>
                <a:prstClr val="black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751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1502904"/>
            <a:ext cx="114169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그러나 너는 배우고 확신한 일에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거하라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너는 네가 누구에게서 </a:t>
            </a:r>
            <a:endParaRPr kumimoji="0" lang="en-US" altLang="ko-KR" sz="5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배운 </a:t>
            </a: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것을 알며</a:t>
            </a:r>
          </a:p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또 어려서부터 성경을 </a:t>
            </a:r>
            <a:r>
              <a:rPr kumimoji="0" lang="ko-KR" altLang="en-US" sz="54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rPr>
              <a:t>알았나니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B0503020000020004" pitchFamily="50" charset="-127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3712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/>
          <p:cNvSpPr/>
          <p:nvPr/>
        </p:nvSpPr>
        <p:spPr>
          <a:xfrm>
            <a:off x="474617" y="1502904"/>
            <a:ext cx="11416937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성경은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능히 너로 하여금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그리스도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예수 안에 있는 믿음으로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말미암아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구원에 이르는 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지혜가 </a:t>
            </a: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있게 </a:t>
            </a:r>
            <a:r>
              <a:rPr lang="ko-KR" altLang="en-US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하느니라</a:t>
            </a:r>
            <a:endParaRPr lang="en-US" altLang="ko-KR" sz="54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 err="1" smtClean="0">
                <a:solidFill>
                  <a:prstClr val="black"/>
                </a:solidFill>
                <a:latin typeface="맑은 고딕" panose="020B0503020000020004" pitchFamily="50" charset="-127"/>
              </a:rPr>
              <a:t>딤후</a:t>
            </a:r>
            <a:r>
              <a:rPr lang="en-US" altLang="ko-KR" sz="54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3:14-15</a:t>
            </a:r>
            <a:endParaRPr lang="ko-KR" altLang="en-US" sz="54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</a:p>
          <a:p>
            <a:pPr lvl="0" algn="ctr">
              <a:defRPr/>
            </a:pPr>
            <a:r>
              <a:rPr lang="ko-KR" altLang="en-US" sz="54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	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3048000" y="29673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/>
                <a:ea typeface="맑은 고딕" panose="020B0503020000020004" pitchFamily="50" charset="-127"/>
                <a:cs typeface="+mn-cs"/>
              </a:rPr>
              <a:t> </a:t>
            </a:r>
            <a:endParaRPr kumimoji="0" lang="ko-KR" alt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3028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물방울">
  <a:themeElements>
    <a:clrScheme name="물방울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물방울">
      <a:maj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물방울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물방울</Template>
  <TotalTime>34967</TotalTime>
  <Words>174</Words>
  <Application>Microsoft Office PowerPoint</Application>
  <PresentationFormat>와이드스크린</PresentationFormat>
  <Paragraphs>47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6" baseType="lpstr">
      <vt:lpstr>HJ각머리M</vt:lpstr>
      <vt:lpstr>맑은 고딕</vt:lpstr>
      <vt:lpstr>Arial</vt:lpstr>
      <vt:lpstr>Calibri</vt:lpstr>
      <vt:lpstr>Tw Cen MT</vt:lpstr>
      <vt:lpstr>물방울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성령의 열매(7)</dc:title>
  <dc:creator>Choon Bae Park</dc:creator>
  <cp:lastModifiedBy>jongmee park</cp:lastModifiedBy>
  <cp:revision>322</cp:revision>
  <dcterms:created xsi:type="dcterms:W3CDTF">2017-08-10T17:28:47Z</dcterms:created>
  <dcterms:modified xsi:type="dcterms:W3CDTF">2019-05-12T04:29:06Z</dcterms:modified>
</cp:coreProperties>
</file>