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4"/>
  </p:notesMasterIdLst>
  <p:sldIdLst>
    <p:sldId id="299" r:id="rId2"/>
    <p:sldId id="609" r:id="rId3"/>
    <p:sldId id="596" r:id="rId4"/>
    <p:sldId id="599" r:id="rId5"/>
    <p:sldId id="600" r:id="rId6"/>
    <p:sldId id="602" r:id="rId7"/>
    <p:sldId id="601" r:id="rId8"/>
    <p:sldId id="603" r:id="rId9"/>
    <p:sldId id="604" r:id="rId10"/>
    <p:sldId id="608" r:id="rId11"/>
    <p:sldId id="607" r:id="rId12"/>
    <p:sldId id="606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3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4/6/2019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2019-04-06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195943" y="1863584"/>
            <a:ext cx="115998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좋은 것과 </a:t>
            </a:r>
            <a:r>
              <a:rPr lang="ko-KR" altLang="en-US" sz="8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유익한것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61851" y="1607407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살 것과 너희 믿음의 진보와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기쁨을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위하여 너희 무리와 함께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거할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이것을 확실히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아노니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1:25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68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31372" y="2090172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다시 너희와 같이 있음으로 그리스도 예수 안에서 너희 자랑이 나로 말미암아 풍성하게 하려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함이라</a:t>
            </a:r>
            <a:endParaRPr lang="en-US" altLang="ko-KR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1:26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8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7680" y="562379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사람이 해 아래에서 행하는 모든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수고와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마음에 애쓰는 것이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무슨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소득이 있으랴</a:t>
            </a: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일평생에 근심하며 수고하는 것이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슬픔뿐이라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그의 마음이 밤에도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쉬지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못하나니 이것도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헛되도다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2:22-23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399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52994" y="1894790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내가 그 둘 사이에 끼었으니 차라리 세상을 떠나서 그리스도와 함께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있는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것이 훨씬 더 좋은 일이라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098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1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)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성도는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좋은 것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이 </a:t>
            </a:r>
            <a:endParaRPr lang="en-US" altLang="ko-KR" sz="6000" b="1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6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아닌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유익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 </a:t>
            </a:r>
            <a:r>
              <a:rPr lang="ko-KR" altLang="en-US" sz="6000" b="1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한것을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….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</a:t>
            </a:r>
            <a:r>
              <a:rPr lang="ko-KR" altLang="en-US" sz="6000" b="1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내가 그 둘 사이에 끼었으니 차라리 세상을 떠나서 그리스도와 함께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있는 </a:t>
            </a:r>
            <a:r>
              <a:rPr lang="ko-KR" altLang="en-US" sz="5400" b="1" dirty="0">
                <a:latin typeface="맑은 고딕" panose="020B0503020000020004" pitchFamily="50" charset="-127"/>
              </a:rPr>
              <a:t>것이 훨씬 더 좋은 일이라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그렇게 </a:t>
            </a:r>
            <a:r>
              <a:rPr lang="ko-KR" altLang="en-US" sz="5400" b="1" dirty="0">
                <a:latin typeface="맑은 고딕" panose="020B0503020000020004" pitchFamily="50" charset="-127"/>
              </a:rPr>
              <a:t>하고 싶으나</a:t>
            </a:r>
          </a:p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내가 육신으로 있는 것이 너희를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위하여 </a:t>
            </a:r>
            <a:r>
              <a:rPr lang="ko-KR" altLang="en-US" sz="5400" b="1" dirty="0">
                <a:latin typeface="맑은 고딕" panose="020B0503020000020004" pitchFamily="50" charset="-127"/>
              </a:rPr>
              <a:t>더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유익하리라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1:23-24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그런즉 형제들아 내가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너희에게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나아가서 방언으로 말하고 계시나 지식이나 예언이나 가르치는 것으로 말하지 아니하면 너희에게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무엇이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유익하리요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14:6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3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모든 것이 가하나 모든 것이 유익한 것은 아니요 모든 것이 가하나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모든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것이 덕을 세우는 것은 아니니</a:t>
            </a: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누구든지 자기의 유익을 구하지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말고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남의 유익을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구하라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10:23-24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541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유대인에게나 헬라인에게나 하나님의 교회에나 거치는 자가 되지 말고</a:t>
            </a:r>
          </a:p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나와 같이 모든 일에 모든 사람을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기쁘게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하여 자신의 유익을 구하지 아니하고 많은 사람의 유익을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구하여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그들로 구원을 받게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10:32-33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44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202403"/>
            <a:ext cx="105809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2)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성도는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err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나자신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이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아닌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남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을 위해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사는 자입니다           </a:t>
            </a:r>
          </a:p>
        </p:txBody>
      </p:sp>
    </p:spTree>
    <p:extLst>
      <p:ext uri="{BB962C8B-B14F-4D97-AF65-F5344CB8AC3E}">
        <p14:creationId xmlns:p14="http://schemas.microsoft.com/office/powerpoint/2010/main" val="1136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31372" y="2090172"/>
            <a:ext cx="1141693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육신으로 있는 것이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너희를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위하여 더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유익하리라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1:24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56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34797</TotalTime>
  <Words>243</Words>
  <Application>Microsoft Office PowerPoint</Application>
  <PresentationFormat>와이드스크린</PresentationFormat>
  <Paragraphs>54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316</cp:revision>
  <dcterms:created xsi:type="dcterms:W3CDTF">2017-08-10T17:28:47Z</dcterms:created>
  <dcterms:modified xsi:type="dcterms:W3CDTF">2019-04-07T05:15:33Z</dcterms:modified>
</cp:coreProperties>
</file>