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1"/>
  </p:notesMasterIdLst>
  <p:sldIdLst>
    <p:sldId id="299" r:id="rId2"/>
    <p:sldId id="596" r:id="rId3"/>
    <p:sldId id="599" r:id="rId4"/>
    <p:sldId id="611" r:id="rId5"/>
    <p:sldId id="613" r:id="rId6"/>
    <p:sldId id="600" r:id="rId7"/>
    <p:sldId id="612" r:id="rId8"/>
    <p:sldId id="614" r:id="rId9"/>
    <p:sldId id="610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9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195943" y="1863584"/>
            <a:ext cx="115998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복음에 합당한 삶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1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)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복음을 위해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협력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lang="en-US" altLang="ko-KR" sz="6000" b="1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6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하며 사는 것입니다</a:t>
            </a:r>
            <a:endParaRPr lang="en-US" altLang="ko-KR" sz="6000" b="1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6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</a:t>
            </a:r>
            <a:r>
              <a:rPr lang="ko-KR" altLang="en-US" sz="6000" b="1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오직 너희는 그리스도의 복음에 합당하게 생활하라 이는 내가 너희에게 가 보나 떠나 있으나 너희가 한마음으로 서서 한 뜻으로 복음의 신앙을 위하여 협력하는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것과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1:27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이 복음은 하나님이 선지자들을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통하여 </a:t>
            </a:r>
            <a:r>
              <a:rPr lang="ko-KR" altLang="en-US" sz="5400" b="1" dirty="0">
                <a:latin typeface="맑은 고딕" panose="020B0503020000020004" pitchFamily="50" charset="-127"/>
              </a:rPr>
              <a:t>그의 아들에 관하여 성경에 미리 약속하신 것이라</a:t>
            </a:r>
          </a:p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그의 아들에 관하여 말하면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육신으로는 </a:t>
            </a:r>
            <a:r>
              <a:rPr lang="ko-KR" altLang="en-US" sz="5400" b="1" dirty="0">
                <a:latin typeface="맑은 고딕" panose="020B0503020000020004" pitchFamily="50" charset="-127"/>
              </a:rPr>
              <a:t>다윗의 혈통에서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나셨고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롬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1:2-4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882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2)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두려워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하지 않고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담대하게 사는 것입니다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371583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무슨 일에든지 대적하는 자들 때문에 두려워하지 아니하는 이 일을 듣고자 함이라 이것이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그들에게는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멸망의 증거요 너희에게는 구원의 </a:t>
            </a:r>
            <a:r>
              <a:rPr lang="ko-KR" altLang="en-US" sz="5400" b="1" dirty="0" err="1">
                <a:solidFill>
                  <a:prstClr val="black"/>
                </a:solidFill>
                <a:latin typeface="맑은 고딕" panose="020B0503020000020004" pitchFamily="50" charset="-127"/>
              </a:rPr>
              <a:t>증거니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이는 하나님께로부터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난 것이라 빌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1:28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3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52995" y="1803350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개들을 삼가고 행악하는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자들을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삼가고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몸을 상해하는 일을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삼가라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3:2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619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3)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고난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을 이기며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사는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것입니다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379751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4617" y="1502904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그리스도를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위하여 너희에게 은혜를 주신 것은 다만 그를 믿을 뿐 아니라 또한 그를 위하여 고난도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받게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하려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하심이라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1:29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02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34855</TotalTime>
  <Words>151</Words>
  <Application>Microsoft Office PowerPoint</Application>
  <PresentationFormat>와이드스크린</PresentationFormat>
  <Paragraphs>33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5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319</cp:revision>
  <dcterms:created xsi:type="dcterms:W3CDTF">2017-08-10T17:28:47Z</dcterms:created>
  <dcterms:modified xsi:type="dcterms:W3CDTF">2019-04-14T04:37:32Z</dcterms:modified>
</cp:coreProperties>
</file>