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7"/>
  </p:notesMasterIdLst>
  <p:sldIdLst>
    <p:sldId id="299" r:id="rId2"/>
    <p:sldId id="599" r:id="rId3"/>
    <p:sldId id="630" r:id="rId4"/>
    <p:sldId id="596" r:id="rId5"/>
    <p:sldId id="633" r:id="rId6"/>
    <p:sldId id="635" r:id="rId7"/>
    <p:sldId id="636" r:id="rId8"/>
    <p:sldId id="634" r:id="rId9"/>
    <p:sldId id="637" r:id="rId10"/>
    <p:sldId id="638" r:id="rId11"/>
    <p:sldId id="639" r:id="rId12"/>
    <p:sldId id="640" r:id="rId13"/>
    <p:sldId id="642" r:id="rId14"/>
    <p:sldId id="641" r:id="rId15"/>
    <p:sldId id="64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기대와 소망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36913" y="1641021"/>
            <a:ext cx="97579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 일을 위하여 내가 쇠사슬에 매인 사신이 된 것은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나로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 일에 당연히 할 말을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담대히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하게 하려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하심이라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엡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6:19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235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67543" y="1484267"/>
            <a:ext cx="97579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그를 향하여 우리가 가진 바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담대함이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이것이니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그의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뜻대로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무엇을 구하면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들으심이라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서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5:14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	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39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3)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그리스도가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존귀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endParaRPr lang="en-US" altLang="ko-KR" sz="6000" b="1" dirty="0" err="1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하게 되는 삶 </a:t>
            </a:r>
          </a:p>
        </p:txBody>
      </p:sp>
    </p:spTree>
    <p:extLst>
      <p:ext uri="{BB962C8B-B14F-4D97-AF65-F5344CB8AC3E}">
        <p14:creationId xmlns:p14="http://schemas.microsoft.com/office/powerpoint/2010/main" val="21496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49976" y="686196"/>
            <a:ext cx="948363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나의 간절한 기대와 소망을 따라 아무 일에든지 부끄러워하지 아니하고 지금도 전과 같이 온전히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담대하여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살든지 죽든지 내 몸에서 그리스도가 존귀하게 되게 하려 하나니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14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71600" y="2268039"/>
            <a:ext cx="97579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이는 내게 사는 것이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그리스도니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죽는 것도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유익함이라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1:21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	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784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23852" y="1314450"/>
            <a:ext cx="97579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우리가 살아도 주를 위하여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살고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죽어도 주를 위하여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죽나니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그러므로 사나 죽으나 우리가 주의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것이로다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14:8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850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6057" y="1581280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이것이 너희의 간구와 예수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그리스도의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성령의 도우심으로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나를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구원에 이르게 할 줄 아는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고로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1:19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1704" y="1213008"/>
            <a:ext cx="111687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이와 같이 성령도 우리의 연약함을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도우시나니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우리는 마땅히 기도할 바를 알지 못하나 오직 성령이 말할 수 없는 탄식으로 우리를 위하여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친히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간구하시느니라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lang="en-US" altLang="ko-KR" sz="48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8:26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1)</a:t>
            </a:r>
            <a:r>
              <a:rPr lang="ko-KR" altLang="en-US" sz="6000" b="1" noProof="0" dirty="0" err="1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아무일에든지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부끄러워하지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않는 삶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49976" y="686196"/>
            <a:ext cx="948363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나의 간절한 기대와 소망을 따라 아무 일에든지 부끄러워하지 아니하고 지금도 전과 같이 온전히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담대하여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살든지 죽든지 내 몸에서 그리스도가 존귀하게 되게 하려 하나니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1:20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67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129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2)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담대한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한 믿음의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삶 </a:t>
            </a:r>
          </a:p>
        </p:txBody>
      </p:sp>
    </p:spTree>
    <p:extLst>
      <p:ext uri="{BB962C8B-B14F-4D97-AF65-F5344CB8AC3E}">
        <p14:creationId xmlns:p14="http://schemas.microsoft.com/office/powerpoint/2010/main" val="135579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49976" y="686196"/>
            <a:ext cx="948363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나의 간절한 기대와 소망을 따라 아무 일에든지 부끄러워하지 아니하고 지금도 전과 같이 온전히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담대하여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살든지 죽든지 내 몸에서 그리스도가 존귀하게 되게 하려 하나니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305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06731" y="948690"/>
            <a:ext cx="975795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이것을 너희에게 이르는 것은 너희로 내 안에서 평안을 누리게 하려 함이라 세상에서는 너희가 환난을 당하나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담대하라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내가 세상을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이기었노라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16:33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	 </a:t>
            </a:r>
          </a:p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	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2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41417" y="1445078"/>
            <a:ext cx="97579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그러므로 우리는 긍휼하심을 받고 때를 따라 돕는 은혜를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얻기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위하여 은혜의 보좌 앞에 담대히 나아갈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것이니라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히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4:16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90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34774</TotalTime>
  <Words>266</Words>
  <Application>Microsoft Office PowerPoint</Application>
  <PresentationFormat>와이드스크린</PresentationFormat>
  <Paragraphs>49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1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311</cp:revision>
  <dcterms:created xsi:type="dcterms:W3CDTF">2017-08-10T17:28:47Z</dcterms:created>
  <dcterms:modified xsi:type="dcterms:W3CDTF">2019-03-31T06:46:06Z</dcterms:modified>
</cp:coreProperties>
</file>