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8"/>
  </p:notesMasterIdLst>
  <p:sldIdLst>
    <p:sldId id="299" r:id="rId2"/>
    <p:sldId id="596" r:id="rId3"/>
    <p:sldId id="599" r:id="rId4"/>
    <p:sldId id="613" r:id="rId5"/>
    <p:sldId id="636" r:id="rId6"/>
    <p:sldId id="630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선교의 동반자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에 참여하는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자가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</a:t>
            </a:r>
            <a:r>
              <a:rPr lang="ko-KR" altLang="en-US" sz="6000" b="1" noProof="0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되야합니다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7900" y="1942686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은혜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9120" y="2430366"/>
            <a:ext cx="114169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너희가 다 나와 함께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은혜에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참여한 자가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됨이라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1:7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매임과 복음을           과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          에 참여하는 자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  가 </a:t>
            </a:r>
            <a:r>
              <a:rPr kumimoji="0" lang="ko-KR" altLang="en-US" sz="60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되야합니다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0331" y="2051764"/>
            <a:ext cx="2834640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변명함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3977" y="3524299"/>
            <a:ext cx="2834640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확정함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26869" y="2274838"/>
            <a:ext cx="114169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ko-KR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3)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우리들도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우리의 마음에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무엇이 있는지 </a:t>
            </a:r>
            <a:endParaRPr kumimoji="0" lang="en-US" altLang="ko-KR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살펴야합니다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5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7725" y="1443841"/>
            <a:ext cx="948363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내가 너희 무리를 위하여 이와 같이 생각하는 것이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마땅하니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이는 너희가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내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마음에 있음이며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1:7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34716</TotalTime>
  <Words>74</Words>
  <Application>Microsoft Office PowerPoint</Application>
  <PresentationFormat>와이드스크린</PresentationFormat>
  <Paragraphs>22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302</cp:revision>
  <dcterms:created xsi:type="dcterms:W3CDTF">2017-08-10T17:28:47Z</dcterms:created>
  <dcterms:modified xsi:type="dcterms:W3CDTF">2019-03-03T02:24:14Z</dcterms:modified>
</cp:coreProperties>
</file>