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98" r:id="rId1"/>
  </p:sldMasterIdLst>
  <p:notesMasterIdLst>
    <p:notesMasterId r:id="rId8"/>
  </p:notesMasterIdLst>
  <p:sldIdLst>
    <p:sldId id="299" r:id="rId2"/>
    <p:sldId id="596" r:id="rId3"/>
    <p:sldId id="599" r:id="rId4"/>
    <p:sldId id="613" r:id="rId5"/>
    <p:sldId id="635" r:id="rId6"/>
    <p:sldId id="630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oon Bae Park" initials="CBP" lastIdx="0" clrIdx="0">
    <p:extLst>
      <p:ext uri="{19B8F6BF-5375-455C-9EA6-DF929625EA0E}">
        <p15:presenceInfo xmlns:p15="http://schemas.microsoft.com/office/powerpoint/2012/main" userId="d24ba30a485e057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1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3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57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3F2E80-E68A-4612-AB9E-F3120B75CE68}" type="datetimeFigureOut">
              <a:rPr lang="en-US" smtClean="0"/>
              <a:t>3/23/2019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AB47B-10C7-4C78-B985-94FC1D348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56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1526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파노라마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2800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0826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11357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29468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2019-03-23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10971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그림 열 3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2019-03-23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34239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99236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1285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25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5815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6543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2019-03-23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2941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2019-03-23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0171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2019-03-23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8502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1882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2019-03-23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3707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7356AFE-0C39-4E37-B47C-87CF3F96BA28}" type="datetimeFigureOut">
              <a:rPr lang="ko-KR" altLang="en-US" smtClean="0"/>
              <a:pPr/>
              <a:t>2019-03-23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9812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700" r:id="rId2"/>
    <p:sldLayoutId id="2147484701" r:id="rId3"/>
    <p:sldLayoutId id="2147484702" r:id="rId4"/>
    <p:sldLayoutId id="2147484703" r:id="rId5"/>
    <p:sldLayoutId id="2147484704" r:id="rId6"/>
    <p:sldLayoutId id="2147484705" r:id="rId7"/>
    <p:sldLayoutId id="2147484706" r:id="rId8"/>
    <p:sldLayoutId id="2147484707" r:id="rId9"/>
    <p:sldLayoutId id="2147484708" r:id="rId10"/>
    <p:sldLayoutId id="2147484709" r:id="rId11"/>
    <p:sldLayoutId id="2147484710" r:id="rId12"/>
    <p:sldLayoutId id="2147484711" r:id="rId13"/>
    <p:sldLayoutId id="2147484712" r:id="rId14"/>
    <p:sldLayoutId id="2147484713" r:id="rId15"/>
    <p:sldLayoutId id="2147484714" r:id="rId16"/>
    <p:sldLayoutId id="2147484715" r:id="rId17"/>
  </p:sldLayoutIdLst>
  <p:txStyles>
    <p:titleStyle>
      <a:lvl1pPr algn="ctr" defTabSz="914400" rtl="0" eaLnBrk="1" latinLnBrk="1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dirty="0"/>
              <a:t> </a:t>
            </a:r>
            <a:endParaRPr lang="ko-KR" altLang="en-US" sz="5400" b="1" dirty="0"/>
          </a:p>
        </p:txBody>
      </p:sp>
      <p:sp>
        <p:nvSpPr>
          <p:cNvPr id="6" name="Rectangle 5"/>
          <p:cNvSpPr/>
          <p:nvPr/>
        </p:nvSpPr>
        <p:spPr>
          <a:xfrm>
            <a:off x="722376" y="1863584"/>
            <a:ext cx="1107338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</a:rPr>
              <a:t>“</a:t>
            </a:r>
            <a:r>
              <a:rPr lang="ko-KR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</a:rPr>
              <a:t>바울의 기쁨</a:t>
            </a:r>
            <a:r>
              <a:rPr lang="en-US" altLang="ko-KR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</a:rPr>
              <a:t>＂</a:t>
            </a:r>
            <a:endParaRPr lang="en-US" altLang="ko-KR" sz="88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0872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940526" y="1711854"/>
            <a:ext cx="1058091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lang="en-US" altLang="ko-KR" sz="6000" b="1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</a:t>
            </a:r>
            <a:r>
              <a:rPr lang="en-US" altLang="ko-KR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  </a:t>
            </a:r>
            <a:r>
              <a:rPr lang="en-US" altLang="ko-KR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1)           </a:t>
            </a:r>
            <a:r>
              <a:rPr lang="ko-KR" altLang="en-US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의 삶이 아닌</a:t>
            </a:r>
            <a:endParaRPr lang="en-US" altLang="ko-KR" sz="6000" b="1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j-ea"/>
              <a:ea typeface="+mj-ea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                 </a:t>
            </a:r>
            <a:r>
              <a:rPr lang="ko-KR" altLang="en-US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중심의 삶을 </a:t>
            </a:r>
            <a:endParaRPr lang="en-US" altLang="ko-KR" sz="6000" b="1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j-ea"/>
              <a:ea typeface="+mj-ea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       </a:t>
            </a:r>
            <a:r>
              <a:rPr lang="ko-KR" altLang="en-US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살아야한다</a:t>
            </a:r>
            <a:endParaRPr lang="en-US" altLang="ko-KR" sz="6000" b="1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j-ea"/>
              <a:ea typeface="+mj-ea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                               </a:t>
            </a:r>
            <a:r>
              <a:rPr lang="ko-KR" altLang="en-US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</a:t>
            </a:r>
            <a:endParaRPr kumimoji="0" lang="ko-KR" altLang="en-US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+mj-ea"/>
              <a:ea typeface="+mj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27900" y="1942686"/>
            <a:ext cx="2789574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noProof="0" dirty="0" smtClean="0">
                <a:solidFill>
                  <a:srgbClr val="C00000"/>
                </a:solidFill>
                <a:latin typeface="+mj-ea"/>
                <a:ea typeface="+mj-ea"/>
              </a:rPr>
              <a:t>(</a:t>
            </a:r>
            <a:r>
              <a:rPr lang="ko-KR" altLang="en-US" sz="6000" b="1" noProof="0" dirty="0" err="1" smtClean="0">
                <a:solidFill>
                  <a:srgbClr val="C00000"/>
                </a:solidFill>
                <a:latin typeface="+mj-ea"/>
                <a:ea typeface="+mj-ea"/>
              </a:rPr>
              <a:t>나중심</a:t>
            </a:r>
            <a:r>
              <a:rPr lang="en-US" altLang="ko-KR" sz="6000" b="1" noProof="0" dirty="0" smtClean="0">
                <a:solidFill>
                  <a:srgbClr val="C00000"/>
                </a:solidFill>
                <a:latin typeface="+mj-ea"/>
                <a:ea typeface="+mj-ea"/>
              </a:rPr>
              <a:t>)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27900" y="3380003"/>
            <a:ext cx="3076957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noProof="0" dirty="0" smtClean="0">
                <a:solidFill>
                  <a:srgbClr val="C00000"/>
                </a:solidFill>
                <a:latin typeface="+mj-ea"/>
                <a:ea typeface="+mj-ea"/>
              </a:rPr>
              <a:t>(</a:t>
            </a:r>
            <a:r>
              <a:rPr lang="ko-KR" altLang="en-US" sz="6000" b="1" noProof="0" dirty="0" smtClean="0">
                <a:solidFill>
                  <a:srgbClr val="C00000"/>
                </a:solidFill>
                <a:latin typeface="+mj-ea"/>
                <a:ea typeface="+mj-ea"/>
              </a:rPr>
              <a:t>예수님</a:t>
            </a:r>
            <a:r>
              <a:rPr lang="en-US" altLang="ko-KR" sz="6000" b="1" noProof="0" dirty="0" smtClean="0">
                <a:solidFill>
                  <a:srgbClr val="C00000"/>
                </a:solidFill>
                <a:latin typeface="+mj-ea"/>
                <a:ea typeface="+mj-ea"/>
              </a:rPr>
              <a:t>)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4108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66057" y="1581280"/>
            <a:ext cx="1141693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그러면 무엇이냐 겉치레로 하나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참으로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하나 무슨 방도로 하든지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전파되는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것은 </a:t>
            </a:r>
            <a:r>
              <a:rPr lang="ko-KR" altLang="en-US" sz="5400" b="1" dirty="0" err="1">
                <a:solidFill>
                  <a:srgbClr val="333D49"/>
                </a:solidFill>
                <a:latin typeface="맑은 고딕" panose="020B0503020000020004" pitchFamily="50" charset="-127"/>
              </a:rPr>
              <a:t>그리스도니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 이로써 나는 기뻐하고 또한 </a:t>
            </a:r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기뻐하리라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빌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1:18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3441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83326" y="1856150"/>
            <a:ext cx="1115045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 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+mj-ea"/>
                <a:ea typeface="+mj-ea"/>
              </a:rPr>
              <a:t>2)                   </a:t>
            </a:r>
            <a:r>
              <a:rPr lang="ko-KR" altLang="en-US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의 사역을 보면서 기뻐할 수 있어야 한다</a:t>
            </a:r>
            <a:endParaRPr kumimoji="0" lang="en-US" altLang="ko-KR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+mj-ea"/>
              <a:ea typeface="+mj-e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95450" y="2182393"/>
            <a:ext cx="4950824" cy="10156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(</a:t>
            </a:r>
            <a:r>
              <a:rPr kumimoji="0" lang="ko-KR" alt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다른 </a:t>
            </a:r>
            <a:r>
              <a:rPr lang="ko-KR" altLang="en-US" sz="6000" b="1" dirty="0" smtClean="0">
                <a:solidFill>
                  <a:srgbClr val="C00000"/>
                </a:solidFill>
                <a:latin typeface="+mj-ea"/>
                <a:ea typeface="+mj-ea"/>
              </a:rPr>
              <a:t>사람</a:t>
            </a:r>
            <a:r>
              <a:rPr kumimoji="0" lang="ko-KR" alt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들</a:t>
            </a:r>
            <a:r>
              <a:rPr kumimoji="0" lang="en-US" altLang="ko-KR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)</a:t>
            </a:r>
            <a:endParaRPr kumimoji="0" lang="ko-KR" altLang="en-US" sz="6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4703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66057" y="1581280"/>
            <a:ext cx="1141693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그러면 무엇이냐 겉치레로 하나 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참으로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하나 무슨 방도로 하든지 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전파되는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것은 </a:t>
            </a:r>
            <a:r>
              <a:rPr kumimoji="0" lang="ko-KR" alt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그리스도니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이로써 나는 기뻐하고 또한 </a:t>
            </a: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기뻐하리라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빌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D49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1:18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3768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254035" y="1213008"/>
            <a:ext cx="9927771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각각 자기 일을 </a:t>
            </a:r>
            <a:r>
              <a:rPr lang="ko-KR" altLang="en-US" sz="5400" b="1" dirty="0" err="1">
                <a:solidFill>
                  <a:srgbClr val="333D49"/>
                </a:solidFill>
                <a:latin typeface="맑은 고딕" panose="020B0503020000020004" pitchFamily="50" charset="-127"/>
              </a:rPr>
              <a:t>돌볼뿐더러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또한 </a:t>
            </a:r>
            <a:r>
              <a:rPr lang="ko-KR" altLang="en-US" sz="5400" b="1" dirty="0">
                <a:solidFill>
                  <a:srgbClr val="333D49"/>
                </a:solidFill>
                <a:latin typeface="맑은 고딕" panose="020B0503020000020004" pitchFamily="50" charset="-127"/>
              </a:rPr>
              <a:t>각각 다른 사람들의 일을 돌보아 나의 기쁨을 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충만하게 하라</a:t>
            </a:r>
            <a:endParaRPr lang="en-US" altLang="ko-KR" sz="5400" b="1" dirty="0" smtClean="0">
              <a:solidFill>
                <a:srgbClr val="333D49"/>
              </a:solidFill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빌</a:t>
            </a:r>
            <a:r>
              <a:rPr lang="en-US" altLang="ko-KR" sz="5400" b="1" dirty="0" smtClean="0">
                <a:solidFill>
                  <a:srgbClr val="333D49"/>
                </a:solidFill>
                <a:latin typeface="맑은 고딕" panose="020B0503020000020004" pitchFamily="50" charset="-127"/>
              </a:rPr>
              <a:t>2:4</a:t>
            </a:r>
            <a:endParaRPr kumimoji="0" lang="ko-KR" altLang="en-US" sz="4800" b="1" i="0" u="none" strike="noStrike" kern="1200" cap="none" spc="0" normalizeH="0" baseline="0" noProof="0" dirty="0" smtClean="0">
              <a:ln>
                <a:noFill/>
              </a:ln>
              <a:solidFill>
                <a:srgbClr val="333D49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0256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물방울">
  <a:themeElements>
    <a:clrScheme name="물방울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물방울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물방울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물방울</Template>
  <TotalTime>34758</TotalTime>
  <Words>94</Words>
  <Application>Microsoft Office PowerPoint</Application>
  <PresentationFormat>와이드스크린</PresentationFormat>
  <Paragraphs>25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2" baseType="lpstr">
      <vt:lpstr>HJ각머리M</vt:lpstr>
      <vt:lpstr>맑은 고딕</vt:lpstr>
      <vt:lpstr>Arial</vt:lpstr>
      <vt:lpstr>Calibri</vt:lpstr>
      <vt:lpstr>Tw Cen MT</vt:lpstr>
      <vt:lpstr>물방울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성령의 열매(7)</dc:title>
  <dc:creator>Choon Bae Park</dc:creator>
  <cp:lastModifiedBy>jongmee park</cp:lastModifiedBy>
  <cp:revision>308</cp:revision>
  <dcterms:created xsi:type="dcterms:W3CDTF">2017-08-10T17:28:47Z</dcterms:created>
  <dcterms:modified xsi:type="dcterms:W3CDTF">2019-03-24T06:11:16Z</dcterms:modified>
</cp:coreProperties>
</file>