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98" r:id="rId1"/>
  </p:sldMasterIdLst>
  <p:notesMasterIdLst>
    <p:notesMasterId r:id="rId10"/>
  </p:notesMasterIdLst>
  <p:sldIdLst>
    <p:sldId id="299" r:id="rId2"/>
    <p:sldId id="596" r:id="rId3"/>
    <p:sldId id="599" r:id="rId4"/>
    <p:sldId id="613" r:id="rId5"/>
    <p:sldId id="630" r:id="rId6"/>
    <p:sldId id="631" r:id="rId7"/>
    <p:sldId id="633" r:id="rId8"/>
    <p:sldId id="634" r:id="rId9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oon Bae Park" initials="CBP" lastIdx="0" clrIdx="0">
    <p:extLst>
      <p:ext uri="{19B8F6BF-5375-455C-9EA6-DF929625EA0E}">
        <p15:presenceInfo xmlns:p15="http://schemas.microsoft.com/office/powerpoint/2012/main" userId="d24ba30a485e057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1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3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57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3F2E80-E68A-4612-AB9E-F3120B75CE68}" type="datetimeFigureOut">
              <a:rPr lang="en-US" smtClean="0"/>
              <a:t>3/16/2019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AB47B-10C7-4C78-B985-94FC1D348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56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1526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파노라마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2800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0826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11357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29468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10971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그림 열 3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34239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99236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1285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25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5815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6543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2019-03-16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2941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0171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2019-03-16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8502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1882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3707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7356AFE-0C39-4E37-B47C-87CF3F96BA28}" type="datetimeFigureOut">
              <a:rPr lang="ko-KR" altLang="en-US" smtClean="0"/>
              <a:pPr/>
              <a:t>2019-03-16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9812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700" r:id="rId2"/>
    <p:sldLayoutId id="2147484701" r:id="rId3"/>
    <p:sldLayoutId id="2147484702" r:id="rId4"/>
    <p:sldLayoutId id="2147484703" r:id="rId5"/>
    <p:sldLayoutId id="2147484704" r:id="rId6"/>
    <p:sldLayoutId id="2147484705" r:id="rId7"/>
    <p:sldLayoutId id="2147484706" r:id="rId8"/>
    <p:sldLayoutId id="2147484707" r:id="rId9"/>
    <p:sldLayoutId id="2147484708" r:id="rId10"/>
    <p:sldLayoutId id="2147484709" r:id="rId11"/>
    <p:sldLayoutId id="2147484710" r:id="rId12"/>
    <p:sldLayoutId id="2147484711" r:id="rId13"/>
    <p:sldLayoutId id="2147484712" r:id="rId14"/>
    <p:sldLayoutId id="2147484713" r:id="rId15"/>
    <p:sldLayoutId id="2147484714" r:id="rId16"/>
    <p:sldLayoutId id="2147484715" r:id="rId17"/>
  </p:sldLayoutIdLst>
  <p:txStyles>
    <p:titleStyle>
      <a:lvl1pPr algn="ctr" defTabSz="914400" rtl="0" eaLnBrk="1" latinLnBrk="1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dirty="0"/>
              <a:t> </a:t>
            </a:r>
            <a:endParaRPr lang="ko-KR" altLang="en-US" sz="5400" b="1" dirty="0"/>
          </a:p>
        </p:txBody>
      </p:sp>
      <p:sp>
        <p:nvSpPr>
          <p:cNvPr id="6" name="Rectangle 5"/>
          <p:cNvSpPr/>
          <p:nvPr/>
        </p:nvSpPr>
        <p:spPr>
          <a:xfrm>
            <a:off x="722376" y="1863584"/>
            <a:ext cx="1107338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</a:rPr>
              <a:t>“</a:t>
            </a:r>
            <a:r>
              <a:rPr lang="ko-KR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</a:rPr>
              <a:t>나의 당한 일이</a:t>
            </a:r>
            <a:r>
              <a:rPr lang="en-US" altLang="ko-KR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</a:rPr>
              <a:t>＂</a:t>
            </a:r>
            <a:endParaRPr lang="en-US" altLang="ko-KR" sz="88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0872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940526" y="1711854"/>
            <a:ext cx="10580914" cy="268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lang="en-US" altLang="ko-KR" sz="6000" b="1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</a:t>
            </a:r>
            <a:r>
              <a:rPr lang="en-US" altLang="ko-KR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  </a:t>
            </a:r>
            <a:r>
              <a:rPr lang="en-US" altLang="ko-KR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1</a:t>
            </a:r>
            <a:r>
              <a:rPr lang="en-US" altLang="ko-KR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)           </a:t>
            </a:r>
            <a:r>
              <a:rPr lang="ko-KR" altLang="en-US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에 복음을 </a:t>
            </a:r>
            <a:endParaRPr lang="en-US" altLang="ko-KR" sz="6000" b="1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j-ea"/>
              <a:ea typeface="+mj-ea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            </a:t>
            </a:r>
            <a:r>
              <a:rPr lang="ko-KR" altLang="en-US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전하게 됨 </a:t>
            </a:r>
            <a:endParaRPr kumimoji="0" lang="ko-KR" altLang="en-US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+mj-ea"/>
              <a:ea typeface="+mj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27900" y="1942686"/>
            <a:ext cx="2789574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noProof="0" dirty="0" smtClean="0">
                <a:solidFill>
                  <a:srgbClr val="C00000"/>
                </a:solidFill>
                <a:latin typeface="+mj-ea"/>
                <a:ea typeface="+mj-ea"/>
              </a:rPr>
              <a:t>(</a:t>
            </a:r>
            <a:r>
              <a:rPr lang="ko-KR" altLang="en-US" sz="6000" b="1" noProof="0" dirty="0" smtClean="0">
                <a:solidFill>
                  <a:srgbClr val="C00000"/>
                </a:solidFill>
                <a:latin typeface="+mj-ea"/>
                <a:ea typeface="+mj-ea"/>
              </a:rPr>
              <a:t>시위대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ea"/>
                <a:ea typeface="+mj-ea"/>
              </a:rPr>
              <a:t>)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4108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66057" y="1581280"/>
            <a:ext cx="1141693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이러므로 나의 매임이 그리스도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안에서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모든 시위대 안과 그 밖의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모든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사람에게 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나타났으니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빌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1:13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3441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83326" y="1856150"/>
            <a:ext cx="11150454" cy="268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 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</a:rPr>
              <a:t>2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</a:rPr>
              <a:t>)                  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</a:rPr>
              <a:t>이 더 힘써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+mj-ea"/>
              <a:ea typeface="+mj-ea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          </a:t>
            </a:r>
            <a:r>
              <a:rPr lang="ko-KR" altLang="en-US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복음을 전하게 됨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</a:rPr>
              <a:t> 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+mj-ea"/>
              <a:ea typeface="+mj-e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95450" y="2182393"/>
            <a:ext cx="4950824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(</a:t>
            </a:r>
            <a:r>
              <a:rPr kumimoji="0" lang="ko-KR" alt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다른 형제들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)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4703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254035" y="1213008"/>
            <a:ext cx="9927771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형제 중 다수가 나의 매임으로 말미암아 주 안에서 신뢰함으로 겁 없이 하나님의 말씀을 더욱 담대히 전하게 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되었느니라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빌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1:14</a:t>
            </a:r>
            <a:endParaRPr kumimoji="0" lang="ko-KR" altLang="en-US" sz="4800" b="1" i="0" u="none" strike="noStrike" kern="1200" cap="none" spc="0" normalizeH="0" baseline="0" noProof="0" dirty="0" smtClean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0256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83326" y="1856150"/>
            <a:ext cx="11150454" cy="268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 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3) </a:t>
            </a:r>
            <a:r>
              <a:rPr lang="ko-KR" altLang="en-US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바울을                  들이</a:t>
            </a:r>
            <a:endParaRPr lang="en-US" altLang="ko-KR" sz="6000" b="1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       </a:t>
            </a:r>
            <a:r>
              <a:rPr lang="ko-KR" altLang="en-US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복음을 전하기 시작함</a:t>
            </a:r>
            <a:r>
              <a:rPr lang="ko-KR" altLang="en-US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90901" y="2086982"/>
            <a:ext cx="4545876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1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(</a:t>
            </a:r>
            <a:r>
              <a:rPr kumimoji="0" lang="ko-KR" altLang="en-US" sz="6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시기하는자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)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6570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397725" y="1443841"/>
            <a:ext cx="948363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어떤 이들은 투기와 분쟁으로</a:t>
            </a:r>
            <a:r>
              <a:rPr lang="en-US" altLang="ko-KR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어떤 이들은 착한 뜻으로 그리스도를 </a:t>
            </a:r>
            <a:r>
              <a:rPr lang="ko-KR" altLang="en-US" sz="5400" b="1" dirty="0" err="1">
                <a:solidFill>
                  <a:srgbClr val="333D49"/>
                </a:solidFill>
                <a:latin typeface="맑은 고딕" panose="020B0503020000020004" pitchFamily="50" charset="-127"/>
              </a:rPr>
              <a:t>전파하나니</a:t>
            </a:r>
            <a:endParaRPr lang="ko-KR" altLang="en-US" sz="5400" b="1" dirty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빌</a:t>
            </a:r>
            <a:r>
              <a:rPr lang="en-US" altLang="ko-KR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1:15</a:t>
            </a:r>
            <a:endParaRPr lang="ko-KR" altLang="en-US" sz="5400" b="1" dirty="0">
              <a:solidFill>
                <a:srgbClr val="333D49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6674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31074" y="281246"/>
            <a:ext cx="11456125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그들은 나의 매임에 괴로움을 더하게 할 줄로 생각하여 순수하지 못하게 다툼으로 그리스도를 </a:t>
            </a:r>
            <a:r>
              <a:rPr lang="ko-KR" altLang="en-US" sz="5400" b="1" dirty="0" err="1">
                <a:solidFill>
                  <a:srgbClr val="333D49"/>
                </a:solidFill>
                <a:latin typeface="맑은 고딕" panose="020B0503020000020004" pitchFamily="50" charset="-127"/>
              </a:rPr>
              <a:t>전파하느니라</a:t>
            </a:r>
            <a:endParaRPr lang="ko-KR" altLang="en-US" sz="5400" b="1" dirty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그러면 무엇이냐 겉치레로 하나 참으로 하나 무슨 방도로 하든지 전파되는 것은 </a:t>
            </a:r>
            <a:r>
              <a:rPr lang="ko-KR" altLang="en-US" sz="5400" b="1" dirty="0" err="1">
                <a:solidFill>
                  <a:srgbClr val="333D49"/>
                </a:solidFill>
                <a:latin typeface="맑은 고딕" panose="020B0503020000020004" pitchFamily="50" charset="-127"/>
              </a:rPr>
              <a:t>그리스도니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 이로써 나는 기뻐하고 또한 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기뻐하리라 빌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1:17.18</a:t>
            </a:r>
            <a:endParaRPr kumimoji="0" lang="ko-KR" altLang="en-US" sz="4800" b="1" i="0" u="none" strike="noStrike" kern="1200" cap="none" spc="0" normalizeH="0" baseline="0" noProof="0" dirty="0" smtClean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7299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물방울">
  <a:themeElements>
    <a:clrScheme name="물방울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물방울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물방울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물방울</Template>
  <TotalTime>34752</TotalTime>
  <Words>127</Words>
  <Application>Microsoft Office PowerPoint</Application>
  <PresentationFormat>와이드스크린</PresentationFormat>
  <Paragraphs>25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4" baseType="lpstr">
      <vt:lpstr>HJ각머리M</vt:lpstr>
      <vt:lpstr>맑은 고딕</vt:lpstr>
      <vt:lpstr>Arial</vt:lpstr>
      <vt:lpstr>Calibri</vt:lpstr>
      <vt:lpstr>Tw Cen MT</vt:lpstr>
      <vt:lpstr>물방울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성령의 열매(7)</dc:title>
  <dc:creator>Choon Bae Park</dc:creator>
  <cp:lastModifiedBy>jongmee park</cp:lastModifiedBy>
  <cp:revision>307</cp:revision>
  <dcterms:created xsi:type="dcterms:W3CDTF">2017-08-10T17:28:47Z</dcterms:created>
  <dcterms:modified xsi:type="dcterms:W3CDTF">2019-03-17T04:50:09Z</dcterms:modified>
</cp:coreProperties>
</file>