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11"/>
  </p:notesMasterIdLst>
  <p:sldIdLst>
    <p:sldId id="299" r:id="rId2"/>
    <p:sldId id="596" r:id="rId3"/>
    <p:sldId id="599" r:id="rId4"/>
    <p:sldId id="613" r:id="rId5"/>
    <p:sldId id="630" r:id="rId6"/>
    <p:sldId id="631" r:id="rId7"/>
    <p:sldId id="633" r:id="rId8"/>
    <p:sldId id="632" r:id="rId9"/>
    <p:sldId id="634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3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endParaRPr lang="ko-KR" alt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722376" y="1863584"/>
            <a:ext cx="110733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“</a:t>
            </a:r>
            <a:r>
              <a:rPr lang="ko-KR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바울의 기도</a:t>
            </a:r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＂</a:t>
            </a:r>
            <a:endParaRPr lang="en-US" altLang="ko-KR" sz="8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08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40526" y="1711854"/>
            <a:ext cx="10580914" cy="268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1)        </a:t>
            </a:r>
            <a:r>
              <a:rPr lang="ko-KR" altLang="en-US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이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지식과 </a:t>
            </a:r>
            <a:endParaRPr lang="en-US" altLang="ko-KR" sz="6000" b="1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총명으로 풍성해지기를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7900" y="1942686"/>
            <a:ext cx="2345437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noProof="0" dirty="0" smtClean="0">
                <a:solidFill>
                  <a:srgbClr val="C00000"/>
                </a:solidFill>
                <a:latin typeface="+mj-ea"/>
                <a:ea typeface="+mj-ea"/>
              </a:rPr>
              <a:t>(</a:t>
            </a:r>
            <a:r>
              <a:rPr lang="ko-KR" altLang="en-US" sz="6000" b="1" noProof="0" dirty="0" smtClean="0">
                <a:solidFill>
                  <a:srgbClr val="C00000"/>
                </a:solidFill>
                <a:latin typeface="+mj-ea"/>
                <a:ea typeface="+mj-ea"/>
              </a:rPr>
              <a:t>사랑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66057" y="1581280"/>
            <a:ext cx="114169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내가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기도하노라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너희 사랑을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지식과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모든 총명으로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점점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더 풍성하게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하사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1:9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4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83326" y="1856150"/>
            <a:ext cx="1115045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2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선한 것을          하도록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48548" y="2086982"/>
            <a:ext cx="2834640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분별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470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515291" y="2175361"/>
            <a:ext cx="948363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너희로 지극히 선한 것을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분별하며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……..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1:10</a:t>
            </a:r>
            <a:endParaRPr kumimoji="0" lang="ko-KR" alt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025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83326" y="1856150"/>
            <a:ext cx="1115045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3)  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하여 허물없이</a:t>
            </a:r>
            <a:endParaRPr lang="en-US" altLang="ko-KR" sz="6000" b="1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그리스도의 날까지 이르도록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12570" y="2086982"/>
            <a:ext cx="2364379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진실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657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397725" y="1443841"/>
            <a:ext cx="948363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너희로 지극히 선한 것을 분별하며 또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진실하여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허물 없이 그리스도의 날까지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이르고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1:10</a:t>
            </a:r>
            <a:endParaRPr kumimoji="0" lang="ko-KR" alt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667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83326" y="1856150"/>
            <a:ext cx="1115045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</a:t>
            </a: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의 열매가 가득하여         하나님께 영광과 찬송이 되기를 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12570" y="2086982"/>
            <a:ext cx="1763487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lang="ko-KR" altLang="en-US" sz="60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의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735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397725" y="1443841"/>
            <a:ext cx="996696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예수 그리스도로 말미암아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의의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열매가 가득하여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하나님의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영광과 찬송이 되기를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원하노라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1:11</a:t>
            </a:r>
            <a:endParaRPr kumimoji="0" lang="ko-KR" alt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729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34726</TotalTime>
  <Words>103</Words>
  <Application>Microsoft Office PowerPoint</Application>
  <PresentationFormat>와이드스크린</PresentationFormat>
  <Paragraphs>30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5" baseType="lpstr">
      <vt:lpstr>HJ각머리M</vt:lpstr>
      <vt:lpstr>맑은 고딕</vt:lpstr>
      <vt:lpstr>Arial</vt:lpstr>
      <vt:lpstr>Calibri</vt:lpstr>
      <vt:lpstr>Tw Cen MT</vt:lpstr>
      <vt:lpstr>물방울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jongmee park</cp:lastModifiedBy>
  <cp:revision>304</cp:revision>
  <dcterms:created xsi:type="dcterms:W3CDTF">2017-08-10T17:28:47Z</dcterms:created>
  <dcterms:modified xsi:type="dcterms:W3CDTF">2019-03-10T03:37:29Z</dcterms:modified>
</cp:coreProperties>
</file>