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6"/>
  </p:notesMasterIdLst>
  <p:sldIdLst>
    <p:sldId id="299" r:id="rId2"/>
    <p:sldId id="596" r:id="rId3"/>
    <p:sldId id="599" r:id="rId4"/>
    <p:sldId id="631" r:id="rId5"/>
    <p:sldId id="633" r:id="rId6"/>
    <p:sldId id="632" r:id="rId7"/>
    <p:sldId id="634" r:id="rId8"/>
    <p:sldId id="613" r:id="rId9"/>
    <p:sldId id="636" r:id="rId10"/>
    <p:sldId id="623" r:id="rId11"/>
    <p:sldId id="635" r:id="rId12"/>
    <p:sldId id="629" r:id="rId13"/>
    <p:sldId id="628" r:id="rId14"/>
    <p:sldId id="630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은혜와 평강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06394" y="797510"/>
            <a:ext cx="1064884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내가 세상에 속하지 아니함 같이 그들도 세상에 속하지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아니하였사옵나이다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요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17:16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7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35148" y="1042133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그러나 우리의 시민권은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하늘에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있는지라 거기로부터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구원하는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자 곧 주 예수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그리스도를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기다리노니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3:20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449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35148" y="1042133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이기는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자는 이와 같이 흰 옷을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입을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것이요 내가 그 이름을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생명책에서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결코 지우지 아니하고 그 이름을 내 아버지 앞과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그의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천사들 앞에서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시인하리라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3:5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732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66482" y="1466007"/>
            <a:ext cx="1102927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성도에게 주시는 하나님의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축복은         와        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입니다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82035" y="2992462"/>
            <a:ext cx="2457623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은혜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78081" y="2992461"/>
            <a:ext cx="2457623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평강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74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83771" y="1687571"/>
            <a:ext cx="1098934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하나님 우리 아버지와 주 예수 그리스도로부터 은혜와 평강이 너희에게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있을지어다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</a:t>
            </a:r>
            <a:endParaRPr kumimoji="0" lang="ko-KR" alt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2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2151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성도는 예수의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의식을 가져야 합니다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57100" y="1942686"/>
            <a:ext cx="234543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dirty="0" err="1" smtClean="0">
                <a:solidFill>
                  <a:srgbClr val="C00000"/>
                </a:solidFill>
                <a:latin typeface="+mj-ea"/>
                <a:ea typeface="+mj-ea"/>
              </a:rPr>
              <a:t>종된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4617" y="1463715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그리스도 예수의 종 바울과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디모데는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그리스도 예수 안에서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빌립보에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사는 모든 성도와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또한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감독들과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집사들에게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편지하노니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1:1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35429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진리를 알지니 진리가 너희를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자유롭게 하리라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요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8:32)</a:t>
            </a:r>
          </a:p>
          <a:p>
            <a:pPr lvl="0" algn="ctr"/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그러므로 아들이 너희를 자유롭게 하면 너희가 참으로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자유로우리라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요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8:36)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32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4617" y="843676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평안을 너희에게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끼치노니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곧 나의 평안을 너희에게 주노라 내가 너희에게 주는 것은 세상이 주는 것과 같지 아니하니라 너희는 마음에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근심하지도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말고 두려워하지도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말라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요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14:27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9120" y="2044005"/>
            <a:ext cx="1141693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내가 세상에 있는 동안에는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세상의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빛이로라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요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9:5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700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57052" y="1756622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예수께서 이르시되 내가 곧 길이요 진리요 생명이니 나로 말미암지 않고는 아버지께로 올 자가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없느니라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요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14:6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70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우리는 자신이 </a:t>
            </a: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임을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의식하며 살아야 합니다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07235" y="2182393"/>
            <a:ext cx="2381796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성도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4617" y="1463715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그리스도 예수의 종 바울과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디모데는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그리스도 예수 안에서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빌립보에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사는 모든 성도와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또한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감독들과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집사들에게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편지하노니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1:1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56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34691</TotalTime>
  <Words>229</Words>
  <Application>Microsoft Office PowerPoint</Application>
  <PresentationFormat>와이드스크린</PresentationFormat>
  <Paragraphs>64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0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Choon Bae Park</cp:lastModifiedBy>
  <cp:revision>295</cp:revision>
  <dcterms:created xsi:type="dcterms:W3CDTF">2017-08-10T17:28:47Z</dcterms:created>
  <dcterms:modified xsi:type="dcterms:W3CDTF">2019-02-17T05:19:39Z</dcterms:modified>
</cp:coreProperties>
</file>