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2"/>
  </p:notesMasterIdLst>
  <p:sldIdLst>
    <p:sldId id="299" r:id="rId2"/>
    <p:sldId id="596" r:id="rId3"/>
    <p:sldId id="599" r:id="rId4"/>
    <p:sldId id="613" r:id="rId5"/>
    <p:sldId id="623" r:id="rId6"/>
    <p:sldId id="629" r:id="rId7"/>
    <p:sldId id="628" r:id="rId8"/>
    <p:sldId id="609" r:id="rId9"/>
    <p:sldId id="608" r:id="rId10"/>
    <p:sldId id="630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기쁨의 삶</a:t>
            </a:r>
            <a:r>
              <a:rPr lang="en-US" altLang="ko-KR" sz="8800" b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+mj-ea"/>
              </a:rPr>
              <a:t>”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83771" y="1687571"/>
            <a:ext cx="1098934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하나님의 어리석음이 사람보다 지혜롭고 하나님의 약하심이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사람보다 </a:t>
            </a:r>
            <a:r>
              <a:rPr lang="ko-KR" altLang="en-US" sz="60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강하니라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고전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1:25</a:t>
            </a:r>
            <a:endParaRPr kumimoji="0" lang="ko-KR" altLang="en-US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2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967957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1)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의 신앙을 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가져야합니다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6277" y="1992341"/>
            <a:ext cx="234543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 smtClean="0">
                <a:solidFill>
                  <a:srgbClr val="C00000"/>
                </a:solidFill>
                <a:latin typeface="+mj-ea"/>
                <a:ea typeface="+mj-ea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+mj-ea"/>
                <a:ea typeface="+mj-ea"/>
              </a:rPr>
              <a:t>부활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5063" y="1933978"/>
            <a:ext cx="1141693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사망아 너의 승리가 어디 있느냐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사망아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네가 쏘는 것이 어디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있느냐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고전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15:55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3326" y="1856150"/>
            <a:ext cx="1115045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2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내 인생의 삶의 주인이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이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</a:t>
            </a:r>
            <a:r>
              <a:rPr lang="ko-KR" altLang="en-US" sz="6000" b="1" dirty="0" err="1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되셔야합니다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78035" y="3524299"/>
            <a:ext cx="2381796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+mj-ea"/>
                <a:ea typeface="+mj-ea"/>
              </a:rPr>
              <a:t>주님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7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06394" y="797510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시몬이 대답하여 이르되 선생님 우리들이 밤이 새도록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수고하였으되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잡은 것이 없지마는 말씀에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의지하여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내가 그물을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내리리이다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하고 눅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5:5</a:t>
            </a:r>
            <a:endParaRPr lang="ko-KR" altLang="en-US" sz="54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76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56770" y="428178"/>
            <a:ext cx="1064884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말씀하시되 나를 따라오라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내가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너희를 사람을 낚는 어부가 되게 하리라 하시니</a:t>
            </a:r>
          </a:p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그들이 곧 그물을 버려 두고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예수를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따르니라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마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4:19-22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732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66482" y="1466007"/>
            <a:ext cx="110292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를 주님께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맡겨야 합니다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10412" y="1712302"/>
            <a:ext cx="2457623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염려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674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65761" y="2171624"/>
            <a:ext cx="1163900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너희 염려를 다 주께 맡기라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이는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그가 너희를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돌보심이라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벧전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5:7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42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00891" y="982176"/>
            <a:ext cx="1098934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아무 것도 염려하지 말고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다만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모든 일에 기도와 간구로</a:t>
            </a:r>
            <a:r>
              <a:rPr lang="en-US" altLang="ko-KR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,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너희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구할 것을 감사함으로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하나님께 아뢰라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</a:t>
            </a:r>
            <a:r>
              <a:rPr lang="en-US" altLang="ko-KR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4:6</a:t>
            </a:r>
            <a:endParaRPr lang="ko-KR" altLang="en-US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812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34669</TotalTime>
  <Words>136</Words>
  <Application>Microsoft Office PowerPoint</Application>
  <PresentationFormat>와이드스크린</PresentationFormat>
  <Paragraphs>40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Choon Bae Park</cp:lastModifiedBy>
  <cp:revision>292</cp:revision>
  <dcterms:created xsi:type="dcterms:W3CDTF">2017-08-10T17:28:47Z</dcterms:created>
  <dcterms:modified xsi:type="dcterms:W3CDTF">2019-02-10T03:10:46Z</dcterms:modified>
</cp:coreProperties>
</file>