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7"/>
  </p:notesMasterIdLst>
  <p:sldIdLst>
    <p:sldId id="299" r:id="rId2"/>
    <p:sldId id="596" r:id="rId3"/>
    <p:sldId id="599" r:id="rId4"/>
    <p:sldId id="598" r:id="rId5"/>
    <p:sldId id="602" r:id="rId6"/>
    <p:sldId id="597" r:id="rId7"/>
    <p:sldId id="603" r:id="rId8"/>
    <p:sldId id="610" r:id="rId9"/>
    <p:sldId id="609" r:id="rId10"/>
    <p:sldId id="608" r:id="rId11"/>
    <p:sldId id="611" r:id="rId12"/>
    <p:sldId id="604" r:id="rId13"/>
    <p:sldId id="606" r:id="rId14"/>
    <p:sldId id="605" r:id="rId15"/>
    <p:sldId id="601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(환)환붓예서(굵은)" panose="02030600000101010101" pitchFamily="18" charset="-127"/>
              </a:rPr>
              <a:t>새 해 이렇게 삽시다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22960" y="1356322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육체의 일은 분명하니 곧 음행과 더러운 것과 호색과</a:t>
            </a:r>
          </a:p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우상 숭배와 주술과 원수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맺는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것과 분쟁과 시기와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분냄과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당 짓는 것과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분열함과 이단과 </a:t>
            </a: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투기와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술 취함과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방탕함과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또 그와 같은 것들이라 전에 너희에게 경계한 것 같이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경계하노니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이런 일을 하는 자들은 하나님의 나라를 유업으로 받지 못할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것이요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b="1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5400" b="1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5:19-21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918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63899" y="2251104"/>
            <a:ext cx="10561319" cy="2677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3.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의 삶을 살아야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합니다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53512" y="2499298"/>
            <a:ext cx="22977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예배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85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36469" y="1279249"/>
            <a:ext cx="975403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노아가 여호와께 제단을 쌓고 모든 정결한 짐승과 모든 정결한 새 중에서 제물을 취하여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번제로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제단에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드렸더니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8:20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655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80161" y="1788700"/>
            <a:ext cx="97540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나를 사랑하고 내 계명을 지키는 자에게는 천 대까지 은혜를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베푸느니라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신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5:10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737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88720" y="2274838"/>
            <a:ext cx="1038497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겸손과 여호와를 경외함의 보상은 재물과 영광과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생명이니라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잠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22:4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497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77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1.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의 문을 열어야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합니다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3513" y="2499298"/>
            <a:ext cx="218541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마음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976411" y="1082000"/>
            <a:ext cx="8567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육백일 년 첫째 달 곧 그 달 초하룻날에 땅 위에서 물이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걷힌지라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노아가 방주 뚜껑을 제치고 본즉 지면에서 물이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걷혔더니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8:13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446057" y="1051956"/>
            <a:ext cx="99316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볼지어다 내가 문 밖에 서서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두드리노니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누구든지 내 음성을 듣고 문을 열면 내가 그에게로 들어가 그와 더불어 먹고 그는 나와 더불어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먹으리라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3:20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77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2.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내는 일을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HJ각머리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해야 합니다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53512" y="2499298"/>
            <a:ext cx="32121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각진제목체" panose="02030600000101010101" pitchFamily="18" charset="-127"/>
                <a:ea typeface="각진제목체" panose="02030600000101010101" pitchFamily="18" charset="-127"/>
              </a:rPr>
              <a:t>이끌어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각진제목체" panose="02030600000101010101" pitchFamily="18" charset="-127"/>
                <a:ea typeface="각진제목체" panose="02030600000101010101" pitchFamily="18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각진제목체" panose="02030600000101010101" pitchFamily="18" charset="-127"/>
              <a:ea typeface="각진제목체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62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83772" y="755429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하나님이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노아에게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말씀하여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이르시되너는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네 아내와 네 아들들과 네 며느리들과 함께 방주에서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나오고너와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함께 한 모든 혈육 있는 생물 곧 새와 가축과 땅에 기는 모든 것을 다 이끌어내라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endParaRPr lang="en-US" altLang="ko-KR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631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650927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이것들이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땅에서 생육하고 땅에서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번성하리라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하시매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노아가 그 아들들과 그의 아내와 그 며느리들과 함께 나왔고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땅 위의 동물 곧 모든 짐승과 모든 기는 것과 모든 새도 그 종류대로 방주에서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나왔더라 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8:15-19)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321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96834" y="1628507"/>
            <a:ext cx="106488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또 어떤 자를 불에서 끌어내어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구원하라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또 어떤 자를 그 육체로 더럽힌 옷까지도 미워하되 두려움으로 긍휼히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여기라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유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1:23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96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9817" y="382012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곧 창세 전에 그리스도 안에서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우리를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택하사 우리로 사랑 안에서 그 앞에 거룩하고 흠이 없게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하시려고 그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기쁘신 뜻대로 우리를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예정하사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예수 그리스도로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말미암아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자기의 아들들이 되게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하셨으니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엡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1:4-5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34438</TotalTime>
  <Words>304</Words>
  <Application>Microsoft Office PowerPoint</Application>
  <PresentationFormat>와이드스크린</PresentationFormat>
  <Paragraphs>50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(환)환붓예서(굵은)</vt:lpstr>
      <vt:lpstr>HJ각머리M</vt:lpstr>
      <vt:lpstr>각진제목체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Choon Bae Park</cp:lastModifiedBy>
  <cp:revision>271</cp:revision>
  <dcterms:created xsi:type="dcterms:W3CDTF">2017-08-10T17:28:47Z</dcterms:created>
  <dcterms:modified xsi:type="dcterms:W3CDTF">2019-01-06T06:20:22Z</dcterms:modified>
</cp:coreProperties>
</file>