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20"/>
  </p:notesMasterIdLst>
  <p:sldIdLst>
    <p:sldId id="299" r:id="rId2"/>
    <p:sldId id="596" r:id="rId3"/>
    <p:sldId id="599" r:id="rId4"/>
    <p:sldId id="624" r:id="rId5"/>
    <p:sldId id="598" r:id="rId6"/>
    <p:sldId id="613" r:id="rId7"/>
    <p:sldId id="623" r:id="rId8"/>
    <p:sldId id="616" r:id="rId9"/>
    <p:sldId id="625" r:id="rId10"/>
    <p:sldId id="626" r:id="rId11"/>
    <p:sldId id="627" r:id="rId12"/>
    <p:sldId id="628" r:id="rId13"/>
    <p:sldId id="609" r:id="rId14"/>
    <p:sldId id="608" r:id="rId15"/>
    <p:sldId id="630" r:id="rId16"/>
    <p:sldId id="631" r:id="rId17"/>
    <p:sldId id="632" r:id="rId18"/>
    <p:sldId id="629" r:id="rId1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3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2019-01-27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722376" y="1863584"/>
            <a:ext cx="110733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(환)환붓예서(굵은)" panose="02030600000101010101" pitchFamily="18" charset="-127"/>
              </a:rPr>
              <a:t>영을 쫓아 삽시다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  <a:ea typeface="+mj-ea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66650" y="612844"/>
            <a:ext cx="1064884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이는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그를 믿는 자들이 받을 성령을 가리켜 말씀하신 것이라 （예수께서 아직 영광을 받지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않으셨으므로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 성령이 아직 그들에게 계시지 아니하시더라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）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요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7:37-39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630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49530" y="1657873"/>
            <a:ext cx="106488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나를 주 앞에서 쫓아내지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마시며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주의 성령을 내게서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거두지 마소서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시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51:11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29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80575" y="1466007"/>
            <a:ext cx="1056131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</a:t>
            </a: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을 쫓아 사는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것입니다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62586" y="1724917"/>
            <a:ext cx="234543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말씀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674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39635" y="1413978"/>
            <a:ext cx="1163900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살리는 것은 영이니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육은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무익하니라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내가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너희에게 이른 말은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영이요 생명이라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요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6:63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742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00891" y="520511"/>
            <a:ext cx="1098934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예수를 죽은 자 가운데서 살리신 이의 영이 너희 안에 거하시면 그리스도 예수를 죽은 자 가운데서 살리신 이가 너희 안에 거하시는 그의 영으로 말미암아 너희 죽을 몸도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살리시리라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롬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8:11</a:t>
            </a:r>
            <a:endParaRPr lang="ko-KR" altLang="en-US" sz="48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812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39635" y="1413978"/>
            <a:ext cx="1163900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바로가 그의 신하들에게 이르되 이와 같이 하나님의 영에 감동된 사람을 우리가 어찌 찾을 수 있으리요 하고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요셉에게 이르되 하나님이 이 모든 것을 네게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보이셨으니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76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39635" y="1413978"/>
            <a:ext cx="1163900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너와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같이 명철하고 지혜 있는 자가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없도다</a:t>
            </a:r>
            <a:r>
              <a:rPr kumimoji="0" lang="ko-KR" altLang="en-US" sz="5400" b="1" i="0" u="none" strike="noStrike" kern="1200" cap="none" spc="0" normalizeH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너는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내 집을 다스리라 내 백성이 다 네 명령에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복종하리니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내가 너보다 높은 것은 내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왕좌뿐이니라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	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887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52995" y="1100470"/>
            <a:ext cx="1163900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바로가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또 요셉에게 이르되 내가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너를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애굽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온 땅의 총리가 되게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하노라 하고 자기의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인장 반지를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빼어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요셉의 손에 끼우고 그에게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세마포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옷을 입히고 금 사슬을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목에 걸고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233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18011" y="843676"/>
            <a:ext cx="1163900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자기에게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있는 버금 수레에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그를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태우매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무리가 그의 앞에서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소리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지르기를 엎드리라 하더라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바로가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그에게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애굽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전국을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총리로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다스리게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하였더라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창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41:38-43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241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90026" y="2290292"/>
            <a:ext cx="10561319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1)         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의 생각을 </a:t>
            </a:r>
            <a:endParaRPr lang="en-US" altLang="ko-KR" sz="6000" b="1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 </a:t>
            </a:r>
            <a:r>
              <a:rPr kumimoji="0" lang="en-US" altLang="ko-KR" sz="6000" b="1" i="0" u="none" strike="noStrike" kern="1200" cap="none" spc="0" normalizeH="0" baseline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             </a:t>
            </a:r>
            <a:r>
              <a:rPr kumimoji="0" lang="ko-KR" altLang="en-US" sz="6000" b="1" i="0" u="none" strike="noStrike" kern="1200" cap="none" spc="0" normalizeH="0" baseline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버려야 합니다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54472" y="2574003"/>
            <a:ext cx="234543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smtClean="0">
                <a:solidFill>
                  <a:srgbClr val="C00000"/>
                </a:solidFill>
                <a:latin typeface="+mj-ea"/>
                <a:ea typeface="+mj-ea"/>
              </a:rPr>
              <a:t>(</a:t>
            </a:r>
            <a:r>
              <a:rPr lang="ko-KR" altLang="en-US" sz="6000" b="1" dirty="0" smtClean="0">
                <a:solidFill>
                  <a:srgbClr val="C00000"/>
                </a:solidFill>
                <a:latin typeface="+mj-ea"/>
                <a:ea typeface="+mj-ea"/>
              </a:rPr>
              <a:t>육신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5063" y="2090172"/>
            <a:ext cx="1141693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육신의 생각은 사망이요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영의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생각은 생명과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평안이니라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롬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8:6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393806" y="1012767"/>
            <a:ext cx="993169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육체의 일은 분명하니 곧 음행과 더러운 것과 호색과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우상 숭배와 주술과 원수 맺는 것과 분쟁과 시기와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분냄과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당 짓는 것과 분열함과 이단과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81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393805" y="797510"/>
            <a:ext cx="993169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투기와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술 취함과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방탕함과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또 그와 같은 것들이라 전에 너희에게 경계한 것 같이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경계하노니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이런 일을 하는 자들은 하나님의 나라를 유업으로 받지 못할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것이요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갈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5:19-21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886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9452" y="1741652"/>
            <a:ext cx="1115045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2)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인 것을 생각하고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  <a:p>
            <a:pPr lvl="0">
              <a:defRPr/>
            </a:pPr>
            <a:r>
              <a:rPr lang="ko-KR" altLang="en-US" sz="6000" b="1" dirty="0">
                <a:solidFill>
                  <a:srgbClr val="C00000"/>
                </a:solidFill>
                <a:latin typeface="+mj-ea"/>
              </a:rPr>
              <a:t> </a:t>
            </a:r>
            <a:r>
              <a:rPr lang="ko-KR" altLang="en-US" sz="6000" b="1" dirty="0" smtClean="0">
                <a:solidFill>
                  <a:srgbClr val="C00000"/>
                </a:solidFill>
                <a:latin typeface="+mj-ea"/>
              </a:rPr>
              <a:t>            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영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을 쫓아 살아 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lvl="0">
              <a:defRPr/>
            </a:pP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         가는 것입니다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69771" y="2024806"/>
            <a:ext cx="2468880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영적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70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875211" y="1259175"/>
            <a:ext cx="106488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lvl="0" algn="ctr">
              <a:defRPr/>
            </a:pP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육신의 생각은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사망이요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영의 생각은 생명과 </a:t>
            </a:r>
            <a:r>
              <a:rPr lang="ko-KR" altLang="en-US" sz="5400" b="1" dirty="0" err="1" smtClean="0">
                <a:solidFill>
                  <a:srgbClr val="333D49"/>
                </a:solidFill>
                <a:latin typeface="맑은 고딕" panose="020B0503020000020004" pitchFamily="50" charset="-127"/>
              </a:rPr>
              <a:t>평안이니라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롬</a:t>
            </a:r>
            <a:r>
              <a:rPr lang="en-US" altLang="ko-KR" sz="5400" b="1" noProof="0" dirty="0" smtClean="0">
                <a:solidFill>
                  <a:srgbClr val="333D49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8:6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76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70708" y="797510"/>
            <a:ext cx="1064884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만일 너희 속에 하나님의 영이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거하시면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너희가 육신에 있지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아니하고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영에 있나니 누구든지 그리스도의 영이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없으면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그리스도의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사람이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아니라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롬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8:9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22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57645" y="387535"/>
            <a:ext cx="1064884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명절 끝날 곧 큰 날에 예수께서 서서 외쳐 이르시되 누구든지 목마르거든 내게로 와서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마시라 나를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믿는 자는 성경에 이름과 같이 그 배에서 생수의 강이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흘러나오리라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하시니</a:t>
            </a:r>
          </a:p>
          <a:p>
            <a:pPr lvl="0" algn="ctr"/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712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34567</TotalTime>
  <Words>352</Words>
  <Application>Microsoft Office PowerPoint</Application>
  <PresentationFormat>Widescreen</PresentationFormat>
  <Paragraphs>76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(환)환붓예서(굵은)</vt:lpstr>
      <vt:lpstr>HJ각머리M</vt:lpstr>
      <vt:lpstr>맑은 고딕</vt:lpstr>
      <vt:lpstr>Arial</vt:lpstr>
      <vt:lpstr>Calibri</vt:lpstr>
      <vt:lpstr>Tw Cen MT</vt:lpstr>
      <vt:lpstr>물방울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DDC</cp:lastModifiedBy>
  <cp:revision>286</cp:revision>
  <dcterms:created xsi:type="dcterms:W3CDTF">2017-08-10T17:28:47Z</dcterms:created>
  <dcterms:modified xsi:type="dcterms:W3CDTF">2019-01-27T17:43:44Z</dcterms:modified>
</cp:coreProperties>
</file>