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15"/>
  </p:notesMasterIdLst>
  <p:sldIdLst>
    <p:sldId id="299" r:id="rId2"/>
    <p:sldId id="596" r:id="rId3"/>
    <p:sldId id="599" r:id="rId4"/>
    <p:sldId id="598" r:id="rId5"/>
    <p:sldId id="613" r:id="rId6"/>
    <p:sldId id="621" r:id="rId7"/>
    <p:sldId id="622" r:id="rId8"/>
    <p:sldId id="623" r:id="rId9"/>
    <p:sldId id="616" r:id="rId10"/>
    <p:sldId id="610" r:id="rId11"/>
    <p:sldId id="602" r:id="rId12"/>
    <p:sldId id="609" r:id="rId13"/>
    <p:sldId id="608" r:id="rId1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3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1/19/2019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2019-01-19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endParaRPr lang="ko-KR" alt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722376" y="1863584"/>
            <a:ext cx="110733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“</a:t>
            </a:r>
            <a:r>
              <a:rPr lang="ko-KR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  <a:ea typeface="(환)환붓예서(굵은)" panose="02030600000101010101" pitchFamily="18" charset="-127"/>
              </a:rPr>
              <a:t>좋은 편 선택하기</a:t>
            </a:r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  <a:ea typeface="+mj-ea"/>
              </a:rPr>
              <a:t>”</a:t>
            </a:r>
            <a:endParaRPr lang="en-US" altLang="ko-KR" sz="8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08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96834" y="1628507"/>
            <a:ext cx="1064884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구원자 이스라엘의 하나님이여 진실로 주는 스스로 숨어 계시는 </a:t>
            </a:r>
            <a:r>
              <a:rPr lang="ko-KR" altLang="en-US" sz="60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하나님이시니이다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사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45:15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696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50838" y="1661725"/>
            <a:ext cx="10561319" cy="406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3)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인생에서          혹은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    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을 선택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45353" y="1885344"/>
            <a:ext cx="2415322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(</a:t>
            </a:r>
            <a:r>
              <a:rPr lang="ko-KR" altLang="en-US" sz="6000" b="1" dirty="0" smtClean="0">
                <a:solidFill>
                  <a:srgbClr val="C00000"/>
                </a:solidFill>
                <a:latin typeface="+mn-ea"/>
              </a:rPr>
              <a:t>구원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각진제목체" panose="02030600000101010101" pitchFamily="18" charset="-127"/>
              <a:ea typeface="각진제목체" panose="02030600000101010101" pitchFamily="18" charset="-127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87902" y="3277551"/>
            <a:ext cx="4000281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(</a:t>
            </a:r>
            <a:r>
              <a:rPr lang="ko-KR" altLang="en-US" sz="6000" b="1" noProof="0" dirty="0" smtClean="0">
                <a:solidFill>
                  <a:srgbClr val="C00000"/>
                </a:solidFill>
                <a:latin typeface="+mn-ea"/>
              </a:rPr>
              <a:t>영적인 것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각진제목체" panose="02030600000101010101" pitchFamily="18" charset="-127"/>
              <a:ea typeface="각진제목체" panose="0203060000010101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1623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52698" y="551829"/>
            <a:ext cx="1163900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주께서 대답하여 이르시되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마르다야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마르다야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네가 많은 일로 염려하고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근심하나몇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가지만 하든지 혹은 한 가지만이라도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족하니라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마리아는 이 좋은 편을 택하였으니 빼앗기지 아니하리라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하시니라 눅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10:41-42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742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41397" y="1074509"/>
            <a:ext cx="1064884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사람이 만일 온 천하를 얻고도 제 목숨을 잃으면 무엇이 </a:t>
            </a:r>
            <a:r>
              <a:rPr lang="ko-KR" altLang="en-US" sz="60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유익하리요</a:t>
            </a: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사람이 무엇을 주고 제 목숨과 </a:t>
            </a: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바꾸겠느냐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마</a:t>
            </a:r>
            <a:r>
              <a:rPr lang="en-US" altLang="ko-KR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16:26</a:t>
            </a:r>
            <a:endParaRPr lang="ko-KR" altLang="en-US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812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90026" y="2290292"/>
            <a:ext cx="10561319" cy="2677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1)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먼저           앞으로 </a:t>
            </a:r>
            <a:endParaRPr lang="en-US" altLang="ko-KR" sz="6000" b="1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나아가는 것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47626" y="2521124"/>
            <a:ext cx="2924773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</a:rPr>
              <a:t>(</a:t>
            </a:r>
            <a:r>
              <a:rPr lang="ko-KR" altLang="en-US" sz="6000" b="1" noProof="0" dirty="0" smtClean="0">
                <a:solidFill>
                  <a:srgbClr val="C00000"/>
                </a:solidFill>
                <a:latin typeface="+mj-ea"/>
                <a:ea typeface="+mj-ea"/>
              </a:rPr>
              <a:t>예수님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18011" y="382012"/>
            <a:ext cx="1141693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그에게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마리아라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하는 동생이 있어 주의 발치에 앉아 그의 말씀을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듣더니 마르다는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준비하는 일이 많아 마음이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분주한지라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예수께 나아가 이르되 주여 내 동생이 나 혼자 일하게 두는 것을 생각하지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아니하시나이까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그를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명하사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나를 도와 주라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하소서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눅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10:39-40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4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432994" y="2057796"/>
            <a:ext cx="993169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또 만물을 그의 발 아래에 복종하게 하시고 그를 만물 위에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교회의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머리로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삼으셨느니라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엡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1:22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886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9452" y="1741652"/>
            <a:ext cx="11150454" cy="406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2)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일보다는 먼저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        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듣는 일을 </a:t>
            </a:r>
            <a:endParaRPr lang="en-US" altLang="ko-KR" sz="6000" b="1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선택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8251" y="3357478"/>
            <a:ext cx="4715692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lang="ko-KR" altLang="en-US" sz="6000" b="1" dirty="0" smtClean="0">
                <a:solidFill>
                  <a:srgbClr val="C00000"/>
                </a:solidFill>
                <a:latin typeface="+mj-ea"/>
                <a:ea typeface="+mj-ea"/>
              </a:rPr>
              <a:t>하나님 말씀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470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168435" y="474555"/>
            <a:ext cx="81250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n-cs"/>
              </a:rPr>
              <a:t>잘 믿기 위해서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n-cs"/>
              </a:rPr>
              <a:t>                       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4583" y="2325512"/>
            <a:ext cx="10972800" cy="286232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ko-KR" altLang="en-US" sz="6000" b="1" dirty="0">
                <a:solidFill>
                  <a:srgbClr val="FF0000"/>
                </a:solidFill>
                <a:latin typeface="맑은 고딕" panose="020B0503020000020004" pitchFamily="50" charset="-127"/>
              </a:rPr>
              <a:t>그러므로 믿음은 들음에서 나며 들음은 그리스도의 말씀으로 </a:t>
            </a:r>
            <a:endParaRPr lang="en-US" altLang="ko-KR" sz="6000" b="1" dirty="0" smtClean="0">
              <a:solidFill>
                <a:srgbClr val="FF0000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6000" b="1" dirty="0" err="1" smtClean="0">
                <a:solidFill>
                  <a:srgbClr val="FF0000"/>
                </a:solidFill>
                <a:latin typeface="맑은 고딕" panose="020B0503020000020004" pitchFamily="50" charset="-127"/>
              </a:rPr>
              <a:t>말미암았느니라</a:t>
            </a:r>
            <a:r>
              <a:rPr lang="ko-KR" altLang="en-US" sz="6000" b="1" dirty="0" smtClean="0">
                <a:solidFill>
                  <a:srgbClr val="FF0000"/>
                </a:solidFill>
                <a:latin typeface="맑은 고딕" panose="020B0503020000020004" pitchFamily="50" charset="-127"/>
              </a:rPr>
              <a:t> 롬</a:t>
            </a:r>
            <a:r>
              <a:rPr lang="en-US" altLang="ko-KR" sz="6000" b="1" dirty="0">
                <a:solidFill>
                  <a:srgbClr val="FF0000"/>
                </a:solidFill>
                <a:latin typeface="맑은 고딕" panose="020B0503020000020004" pitchFamily="50" charset="-127"/>
              </a:rPr>
              <a:t>10:17</a:t>
            </a:r>
            <a:endParaRPr lang="ko-KR" altLang="en-US" sz="6000" b="1" dirty="0">
              <a:solidFill>
                <a:srgbClr val="FF000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5518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35875" y="1989845"/>
            <a:ext cx="1145612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6000" b="1" dirty="0" smtClean="0">
                <a:solidFill>
                  <a:srgbClr val="333D49"/>
                </a:solidFill>
                <a:latin typeface="+mj-ea"/>
                <a:ea typeface="+mj-ea"/>
              </a:rPr>
              <a:t>하나님 </a:t>
            </a:r>
            <a:r>
              <a:rPr lang="ko-KR" altLang="en-US" sz="6000" b="1" dirty="0">
                <a:solidFill>
                  <a:srgbClr val="333D49"/>
                </a:solidFill>
                <a:latin typeface="+mj-ea"/>
                <a:ea typeface="+mj-ea"/>
              </a:rPr>
              <a:t>일은 </a:t>
            </a:r>
            <a:r>
              <a:rPr lang="ko-KR" altLang="en-US" sz="6000" b="1" dirty="0" err="1">
                <a:solidFill>
                  <a:srgbClr val="333D49"/>
                </a:solidFill>
                <a:latin typeface="+mj-ea"/>
                <a:ea typeface="+mj-ea"/>
              </a:rPr>
              <a:t>감취어져</a:t>
            </a:r>
            <a:r>
              <a:rPr lang="ko-KR" altLang="en-US" sz="6000" b="1" dirty="0">
                <a:solidFill>
                  <a:srgbClr val="333D49"/>
                </a:solidFill>
                <a:latin typeface="+mj-ea"/>
                <a:ea typeface="+mj-ea"/>
              </a:rPr>
              <a:t> </a:t>
            </a:r>
            <a:endParaRPr lang="en-US" altLang="ko-KR" sz="6000" b="1" dirty="0" smtClean="0">
              <a:solidFill>
                <a:srgbClr val="333D49"/>
              </a:solidFill>
              <a:latin typeface="+mj-ea"/>
              <a:ea typeface="+mj-ea"/>
            </a:endParaRPr>
          </a:p>
          <a:p>
            <a:pPr lvl="0" algn="ctr">
              <a:defRPr/>
            </a:pPr>
            <a:r>
              <a:rPr lang="ko-KR" altLang="en-US" sz="6000" b="1" dirty="0" smtClean="0">
                <a:solidFill>
                  <a:srgbClr val="333D49"/>
                </a:solidFill>
                <a:latin typeface="+mj-ea"/>
                <a:ea typeface="+mj-ea"/>
              </a:rPr>
              <a:t>있기 때문에</a:t>
            </a:r>
            <a:endParaRPr lang="en-US" altLang="ko-KR" sz="6000" b="1" dirty="0">
              <a:solidFill>
                <a:srgbClr val="333D49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6981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70708" y="650927"/>
            <a:ext cx="1064884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그 때에 예수께서 대답하여 이르시되 천지의 주재이신 아버지여 이것을 지혜롭고 슬기 있는 자들에게는 숨기시고 어린 아이들에게는 나타내심을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감사하나이다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876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70708" y="650927"/>
            <a:ext cx="1064884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옳소이다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이렇게 된 것이 아버지의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뜻이니이다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내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아버지께서 모든 것을 내게 주셨으니 아버지 외에는 아들을 아는 자가 없고 아들과 또 아들의 소원대로 계시를 받는 자 외에는 아버지를 아는 자가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없느니라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마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11:25-27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22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34534</TotalTime>
  <Words>231</Words>
  <Application>Microsoft Office PowerPoint</Application>
  <PresentationFormat>와이드스크린</PresentationFormat>
  <Paragraphs>39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21" baseType="lpstr">
      <vt:lpstr>(환)환붓예서(굵은)</vt:lpstr>
      <vt:lpstr>HJ각머리M</vt:lpstr>
      <vt:lpstr>각진제목체</vt:lpstr>
      <vt:lpstr>맑은 고딕</vt:lpstr>
      <vt:lpstr>Arial</vt:lpstr>
      <vt:lpstr>Calibri</vt:lpstr>
      <vt:lpstr>Tw Cen MT</vt:lpstr>
      <vt:lpstr>물방울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Choon Bae Park</cp:lastModifiedBy>
  <cp:revision>281</cp:revision>
  <dcterms:created xsi:type="dcterms:W3CDTF">2017-08-10T17:28:47Z</dcterms:created>
  <dcterms:modified xsi:type="dcterms:W3CDTF">2019-01-20T07:19:47Z</dcterms:modified>
</cp:coreProperties>
</file>