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24"/>
  </p:notesMasterIdLst>
  <p:sldIdLst>
    <p:sldId id="299" r:id="rId2"/>
    <p:sldId id="596" r:id="rId3"/>
    <p:sldId id="612" r:id="rId4"/>
    <p:sldId id="599" r:id="rId5"/>
    <p:sldId id="598" r:id="rId6"/>
    <p:sldId id="597" r:id="rId7"/>
    <p:sldId id="621" r:id="rId8"/>
    <p:sldId id="613" r:id="rId9"/>
    <p:sldId id="603" r:id="rId10"/>
    <p:sldId id="617" r:id="rId11"/>
    <p:sldId id="616" r:id="rId12"/>
    <p:sldId id="615" r:id="rId13"/>
    <p:sldId id="614" r:id="rId14"/>
    <p:sldId id="610" r:id="rId15"/>
    <p:sldId id="602" r:id="rId16"/>
    <p:sldId id="609" r:id="rId17"/>
    <p:sldId id="618" r:id="rId18"/>
    <p:sldId id="608" r:id="rId19"/>
    <p:sldId id="620" r:id="rId20"/>
    <p:sldId id="604" r:id="rId21"/>
    <p:sldId id="611" r:id="rId22"/>
    <p:sldId id="606" r:id="rId2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3" y="11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(환)환붓예서(굵은)" panose="02030600000101010101" pitchFamily="18" charset="-127"/>
              </a:rPr>
              <a:t>영혼이 잘 되는 삶을 삽시다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+mj-ea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후에 일어난 다른 세대는 여호와를 알지 못하며 여호와께서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이스라엘을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위하여 행하신 일도 알지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못하였더라</a:t>
            </a:r>
            <a:r>
              <a:rPr kumimoji="0" lang="ko-KR" alt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이스라엘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자손이 여호와의 목전에 악을 행하여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바알들을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섬기며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195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애굽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땅에서 그들을 인도하여 내신 그들의 조상들의 하나님 여호와를 버리고 다른 신들 곧 그들의 주위에 있는 백성의 신들을 따라 그들에게 절하여 여호와를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진노하시게 하였으되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2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곧 </a:t>
            </a:r>
            <a:r>
              <a:rPr kumimoji="0" lang="ko-KR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그들이 여호와를 버리고 바알과 </a:t>
            </a:r>
            <a:r>
              <a:rPr kumimoji="0" lang="ko-KR" alt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아스다롯을</a:t>
            </a:r>
            <a:r>
              <a:rPr kumimoji="0" lang="ko-KR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섬겼으므로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여호와께서 이스라엘에게 </a:t>
            </a:r>
            <a:r>
              <a:rPr kumimoji="0" lang="ko-KR" alt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진노하사</a:t>
            </a:r>
            <a:r>
              <a:rPr kumimoji="0" lang="ko-KR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노략하는 자의 손에 넘겨 주사 그들이 노략을 당하게 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하시며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67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또 주위에 있는 모든 대적의 손에 팔아 </a:t>
            </a:r>
            <a:r>
              <a:rPr lang="ko-KR" altLang="en-US" sz="60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넘기시매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그들이 다시는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대적을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당하지 </a:t>
            </a:r>
            <a:r>
              <a:rPr lang="ko-KR" altLang="en-US" sz="60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못하였으며그들이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어디로 가든지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여호와의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손이 그들에게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재앙을 내리시니</a:t>
            </a:r>
            <a:endParaRPr lang="ko-KR" altLang="en-US" sz="60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47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96834" y="1628507"/>
            <a:ext cx="1064884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곧 여호와께서 말씀하신 것과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같고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여호와께서 그들에게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맹세하신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것과 같아서 그들의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괴로움이 심하였더라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696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90026" y="2290292"/>
            <a:ext cx="10561319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1.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을 가까이 하는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삶을 살아야 합니다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3512" y="2499298"/>
            <a:ext cx="321215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+mn-ea"/>
              </a:rPr>
              <a:t>하나님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623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93223" y="1113532"/>
            <a:ext cx="1003227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하나님께 가까이 함이 내게 복이라 내가 주 여호와를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나의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피난처로 삼아 주의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모든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행적을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전파하리이다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시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73:28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42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90026" y="2290292"/>
            <a:ext cx="10561319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2.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영혼의 호흡          에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힘써야 한다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         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64254" y="2521124"/>
            <a:ext cx="2376135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+mj-ea"/>
                <a:ea typeface="+mj-ea"/>
              </a:rPr>
              <a:t>기도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274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1579" y="2274838"/>
            <a:ext cx="106488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쉬지 말고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기도하라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살전</a:t>
            </a:r>
            <a:r>
              <a:rPr lang="en-US" altLang="ko-KR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5:17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	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812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1579" y="2274838"/>
            <a:ext cx="1064884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기도를 계속하고 기도에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감사함으로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깨어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있으라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골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4:2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	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416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90026" y="2290292"/>
            <a:ext cx="1056131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이 잘 되도록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기도 해야 합니다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53513" y="2499298"/>
            <a:ext cx="2185416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각진제목체" panose="02030600000101010101" pitchFamily="18" charset="-127"/>
                <a:ea typeface="각진제목체" panose="02030600000101010101" pitchFamily="18" charset="-127"/>
              </a:rPr>
              <a:t>영혼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63899" y="2251104"/>
            <a:ext cx="1056131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3.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영혼의 양식          을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잘 먹어야 한다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12450" y="2473172"/>
            <a:ext cx="229775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말씀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851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예수께서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대답하여 이르시되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60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기록되었으되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사람이 떡으로만 살 것이 아니요 하나님의 입으로부터 나오는 모든 말씀으로 살 것이라 하였느니라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하시니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마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4:4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918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62595" y="1893203"/>
            <a:ext cx="975403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이 말씀은 나의 고난 중의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60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위로라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주의 말씀이 나를 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살리셨기 </a:t>
            </a:r>
            <a:r>
              <a:rPr lang="ko-KR" altLang="en-US" sz="60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때문이니이다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시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119:50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655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44583" y="1741652"/>
            <a:ext cx="1115045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n-ea"/>
              </a:rPr>
              <a:t>인간은                이며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n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ea"/>
              </a:rPr>
              <a:t>영혼이 영원히 살기 때문입니다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28378" y="2067895"/>
            <a:ext cx="3982864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ea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ea"/>
                <a:cs typeface="+mn-cs"/>
              </a:rPr>
              <a:t>영적 존재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506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976411" y="1082000"/>
            <a:ext cx="85679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여호와 하나님이 땅의 흙으로 사람을 지으시고 생기를 그 코에 불어넣으시니 사람이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생령이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되니라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창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2:7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46057" y="1051956"/>
            <a:ext cx="993169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우리의 연수가 칠십이요 강건하면 팔십이라도 그 연수의 자랑은 수고와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슬픔뿐이요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신속히 가니 우리가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날아가나이다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시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90:10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8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62149" y="1213008"/>
            <a:ext cx="1064884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몸은 죽여도 영혼은 능히 죽이지 못하는 자들을 두려워하지 말고 오직 몸과 영혼을 능히 지옥에 멸하실 수 있는 이를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두려워하라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마</a:t>
            </a:r>
            <a:r>
              <a:rPr lang="en-US" altLang="ko-KR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10:28</a:t>
            </a:r>
            <a:endParaRPr lang="en-US" altLang="ko-KR" sz="60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631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51837" y="0"/>
            <a:ext cx="110799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또 증거는 이것이니 하나님이 우리에게 영생을 주신 것과 이 생명이 그의 아들 안에 있는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그것이니라 아들이 </a:t>
            </a:r>
            <a:r>
              <a:rPr lang="ko-KR" altLang="en-US" sz="60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있는 자에게는 생명이 있고 하나님의 아들이 없는 자에게는 생명이 </a:t>
            </a:r>
            <a:r>
              <a:rPr lang="ko-KR" altLang="en-US" sz="60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없느니라</a:t>
            </a:r>
            <a:endParaRPr lang="en-US" altLang="ko-KR" sz="60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6000" b="1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요</a:t>
            </a:r>
            <a:r>
              <a:rPr lang="en-US" altLang="ko-KR" sz="6000" b="1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6000" b="1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</a:t>
            </a:r>
            <a:r>
              <a:rPr kumimoji="0" lang="en-US" altLang="ko-KR" sz="6000" b="1" i="0" u="none" strike="noStrike" kern="1200" cap="none" spc="0" normalizeH="0" baseline="0" noProof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5:11-12</a:t>
            </a:r>
            <a:endParaRPr kumimoji="0" lang="en-US" altLang="ko-KR" sz="60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36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9452" y="1741652"/>
            <a:ext cx="1115045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n-cs"/>
              </a:rPr>
              <a:t>영혼이 잘 되어야 모든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  <a:cs typeface="+mn-cs"/>
              </a:rPr>
              <a:t>             이 따르기 때문입니다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22438" y="3357478"/>
            <a:ext cx="1513984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복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7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여호와의 종 눈의 아들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여호수아가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백십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세에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죽으매 무리가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그의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기업의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경내 에브라임 산지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가아스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산 북쪽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딤낫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헤레스에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장사하였고 그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세대의 사람도 다 그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조상들에게로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돌아갔고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321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34495</TotalTime>
  <Words>367</Words>
  <Application>Microsoft Office PowerPoint</Application>
  <PresentationFormat>Widescreen</PresentationFormat>
  <Paragraphs>74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(환)환붓예서(굵은)</vt:lpstr>
      <vt:lpstr>HJ각머리M</vt:lpstr>
      <vt:lpstr>각진제목체</vt:lpstr>
      <vt:lpstr>맑은 고딕</vt:lpstr>
      <vt:lpstr>Arial</vt:lpstr>
      <vt:lpstr>Calibri</vt:lpstr>
      <vt:lpstr>Tw Cen MT</vt:lpstr>
      <vt:lpstr>물방울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DDC</cp:lastModifiedBy>
  <cp:revision>277</cp:revision>
  <dcterms:created xsi:type="dcterms:W3CDTF">2017-08-10T17:28:47Z</dcterms:created>
  <dcterms:modified xsi:type="dcterms:W3CDTF">2019-01-13T17:34:39Z</dcterms:modified>
</cp:coreProperties>
</file>