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23"/>
  </p:notesMasterIdLst>
  <p:sldIdLst>
    <p:sldId id="299" r:id="rId2"/>
    <p:sldId id="433" r:id="rId3"/>
    <p:sldId id="518" r:id="rId4"/>
    <p:sldId id="528" r:id="rId5"/>
    <p:sldId id="547" r:id="rId6"/>
    <p:sldId id="545" r:id="rId7"/>
    <p:sldId id="548" r:id="rId8"/>
    <p:sldId id="549" r:id="rId9"/>
    <p:sldId id="538" r:id="rId10"/>
    <p:sldId id="551" r:id="rId11"/>
    <p:sldId id="552" r:id="rId12"/>
    <p:sldId id="550" r:id="rId13"/>
    <p:sldId id="557" r:id="rId14"/>
    <p:sldId id="556" r:id="rId15"/>
    <p:sldId id="555" r:id="rId16"/>
    <p:sldId id="554" r:id="rId17"/>
    <p:sldId id="553" r:id="rId18"/>
    <p:sldId id="546" r:id="rId19"/>
    <p:sldId id="560" r:id="rId20"/>
    <p:sldId id="559" r:id="rId21"/>
    <p:sldId id="558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3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2018-10-28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1234440" y="1863584"/>
            <a:ext cx="990295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(환)환붓예서(굵은)" panose="02030600000101010101" pitchFamily="18" charset="-127"/>
              </a:rPr>
              <a:t>하나님을 본받는 자가 되라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+mj-ea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89304" y="1692961"/>
            <a:ext cx="96652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오직 너희를 부르신 거룩한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이처럼 </a:t>
            </a:r>
            <a:r>
              <a:rPr lang="ko-KR" altLang="en-US" sz="5400" b="1" dirty="0">
                <a:latin typeface="+mj-ea"/>
                <a:ea typeface="+mj-ea"/>
              </a:rPr>
              <a:t>너희도 모든 행실에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거룩한 </a:t>
            </a:r>
            <a:r>
              <a:rPr lang="ko-KR" altLang="en-US" sz="5400" b="1" dirty="0">
                <a:latin typeface="+mj-ea"/>
                <a:ea typeface="+mj-ea"/>
              </a:rPr>
              <a:t>자가 </a:t>
            </a:r>
            <a:r>
              <a:rPr lang="ko-KR" altLang="en-US" sz="5400" b="1" dirty="0" smtClean="0">
                <a:latin typeface="+mj-ea"/>
                <a:ea typeface="+mj-ea"/>
              </a:rPr>
              <a:t>되라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벧전</a:t>
            </a:r>
            <a:r>
              <a:rPr lang="en-US" altLang="ko-KR" sz="5400" b="1" dirty="0" smtClean="0">
                <a:latin typeface="+mj-ea"/>
                <a:ea typeface="+mj-ea"/>
              </a:rPr>
              <a:t>1:15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08199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89304" y="1692961"/>
            <a:ext cx="96652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하나님의 뜻은 이것이니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너희의 </a:t>
            </a:r>
            <a:r>
              <a:rPr lang="ko-KR" altLang="en-US" sz="5400" b="1" dirty="0">
                <a:latin typeface="+mj-ea"/>
                <a:ea typeface="+mj-ea"/>
              </a:rPr>
              <a:t>거룩함이라 곧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음란을 버리고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살전</a:t>
            </a:r>
            <a:r>
              <a:rPr lang="en-US" altLang="ko-KR" sz="5400" b="1" dirty="0" smtClean="0">
                <a:latin typeface="+mj-ea"/>
                <a:ea typeface="+mj-ea"/>
              </a:rPr>
              <a:t>4:3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07883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89304" y="1692961"/>
            <a:ext cx="96652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모든 사람과 더불어 화평함과 거룩함을 따르라 이것이 없이는 아무도 주를 보지 </a:t>
            </a:r>
            <a:r>
              <a:rPr lang="ko-KR" altLang="en-US" sz="5400" b="1" dirty="0" smtClean="0">
                <a:latin typeface="+mj-ea"/>
                <a:ea typeface="+mj-ea"/>
              </a:rPr>
              <a:t>못하리라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히</a:t>
            </a:r>
            <a:r>
              <a:rPr lang="en-US" altLang="ko-KR" sz="5400" b="1" dirty="0" smtClean="0">
                <a:latin typeface="+mj-ea"/>
                <a:ea typeface="+mj-ea"/>
              </a:rPr>
              <a:t>12:14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53270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89304" y="1692961"/>
            <a:ext cx="96652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누추함과 어리석은 말이나 희롱의 말이 마땅치 아니하니 오히려 감사하는 말을 </a:t>
            </a:r>
            <a:r>
              <a:rPr lang="ko-KR" altLang="en-US" sz="5400" b="1" dirty="0" smtClean="0">
                <a:latin typeface="+mj-ea"/>
                <a:ea typeface="+mj-ea"/>
              </a:rPr>
              <a:t>하라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엡</a:t>
            </a:r>
            <a:r>
              <a:rPr lang="en-US" altLang="ko-KR" sz="5400" b="1" dirty="0" smtClean="0">
                <a:latin typeface="+mj-ea"/>
                <a:ea typeface="+mj-ea"/>
              </a:rPr>
              <a:t>5:4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63981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88136" y="668833"/>
            <a:ext cx="96652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그 때에 예수께서 대답하여 이르시되 천지의 주재이신 아버지여 이것을 지혜롭고 슬기 있는 자들에게는 숨기시고 어린 아이들에게는 나타내심을 </a:t>
            </a:r>
            <a:r>
              <a:rPr lang="ko-KR" altLang="en-US" sz="5400" b="1" dirty="0" smtClean="0">
                <a:latin typeface="+mj-ea"/>
                <a:ea typeface="+mj-ea"/>
              </a:rPr>
              <a:t>감사하나이다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마</a:t>
            </a:r>
            <a:r>
              <a:rPr lang="en-US" altLang="ko-KR" sz="5400" b="1" dirty="0" smtClean="0">
                <a:latin typeface="+mj-ea"/>
                <a:ea typeface="+mj-ea"/>
              </a:rPr>
              <a:t>11:25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1356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89304" y="1692961"/>
            <a:ext cx="96652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예수께서 떡을 가져 축사하신 후에 앉아 있는 자들에게 나눠 주시고 물고기도 그렇게 그들의 원대로 </a:t>
            </a:r>
            <a:r>
              <a:rPr lang="ko-KR" altLang="en-US" sz="5400" b="1" dirty="0" smtClean="0">
                <a:latin typeface="+mj-ea"/>
                <a:ea typeface="+mj-ea"/>
              </a:rPr>
              <a:t>주시니라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요</a:t>
            </a:r>
            <a:r>
              <a:rPr lang="en-US" altLang="ko-KR" sz="5400" b="1" dirty="0" smtClean="0">
                <a:latin typeface="+mj-ea"/>
                <a:ea typeface="+mj-ea"/>
              </a:rPr>
              <a:t>6:11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01252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89304" y="1692961"/>
            <a:ext cx="96652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돌을 옮겨 놓으니 예수께서 눈을 들어 우러러 보시고 이르시되 아버지여 내 말을 들으신 것을 </a:t>
            </a:r>
            <a:r>
              <a:rPr lang="ko-KR" altLang="en-US" sz="5400" b="1" dirty="0" smtClean="0">
                <a:latin typeface="+mj-ea"/>
                <a:ea typeface="+mj-ea"/>
              </a:rPr>
              <a:t>감사하나이다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요</a:t>
            </a:r>
            <a:r>
              <a:rPr lang="en-US" altLang="ko-KR" sz="5400" b="1" dirty="0" smtClean="0">
                <a:latin typeface="+mj-ea"/>
                <a:ea typeface="+mj-ea"/>
              </a:rPr>
              <a:t>11:41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4897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06424" y="632257"/>
            <a:ext cx="101681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이에 잔을 받으사 감사 기도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하시고 </a:t>
            </a:r>
            <a:r>
              <a:rPr lang="ko-KR" altLang="en-US" sz="5400" b="1" dirty="0">
                <a:latin typeface="+mj-ea"/>
                <a:ea typeface="+mj-ea"/>
              </a:rPr>
              <a:t>이르시되 이것을 갖다가 너희끼리 </a:t>
            </a:r>
            <a:r>
              <a:rPr lang="ko-KR" altLang="en-US" sz="5400" b="1" dirty="0" smtClean="0">
                <a:latin typeface="+mj-ea"/>
                <a:ea typeface="+mj-ea"/>
              </a:rPr>
              <a:t>나누라</a:t>
            </a:r>
            <a:r>
              <a:rPr lang="en-US" altLang="ko-KR" sz="5400" b="1" dirty="0" smtClean="0">
                <a:latin typeface="+mj-ea"/>
                <a:ea typeface="+mj-ea"/>
              </a:rPr>
              <a:t>…</a:t>
            </a:r>
          </a:p>
          <a:p>
            <a:pPr algn="ctr"/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>
                <a:latin typeface="+mj-ea"/>
                <a:ea typeface="+mj-ea"/>
              </a:rPr>
              <a:t>또 떡을 가져 감사 기도 하시고 떼어 그들에게 </a:t>
            </a:r>
            <a:r>
              <a:rPr lang="ko-KR" altLang="en-US" sz="5400" b="1" dirty="0" smtClean="0">
                <a:latin typeface="+mj-ea"/>
                <a:ea typeface="+mj-ea"/>
              </a:rPr>
              <a:t>주시며</a:t>
            </a:r>
            <a:r>
              <a:rPr lang="en-US" altLang="ko-KR" sz="5400" b="1" dirty="0" smtClean="0">
                <a:latin typeface="+mj-ea"/>
                <a:ea typeface="+mj-ea"/>
              </a:rPr>
              <a:t>…</a:t>
            </a: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눅</a:t>
            </a:r>
            <a:r>
              <a:rPr lang="en-US" altLang="ko-KR" sz="5400" b="1" dirty="0" smtClean="0">
                <a:latin typeface="+mj-ea"/>
                <a:ea typeface="+mj-ea"/>
              </a:rPr>
              <a:t>22:17,19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45145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40052" y="1391511"/>
            <a:ext cx="102436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3.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하나님을 본 받기 위해서는 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50" charset="-127"/>
              <a:ea typeface="HJ각머리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의 사람과 사귀지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말아야합니다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7138" y="3007337"/>
            <a:ext cx="2603149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각진제목체" panose="02030600000101010101" pitchFamily="18" charset="-127"/>
                <a:ea typeface="각진제목체" panose="02030600000101010101" pitchFamily="18" charset="-127"/>
              </a:rPr>
              <a:t>불순종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22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4632" y="797510"/>
            <a:ext cx="113751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누구든지 헛된 말로 너희를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속이지 </a:t>
            </a:r>
            <a:r>
              <a:rPr lang="ko-KR" altLang="en-US" sz="5400" b="1" dirty="0">
                <a:latin typeface="+mj-ea"/>
                <a:ea typeface="+mj-ea"/>
              </a:rPr>
              <a:t>못하게 하라 이로 말미암아 하나님의 진노가 불순종의 아들들에게 </a:t>
            </a:r>
            <a:r>
              <a:rPr lang="ko-KR" altLang="en-US" sz="5400" b="1" dirty="0" smtClean="0">
                <a:latin typeface="+mj-ea"/>
                <a:ea typeface="+mj-ea"/>
              </a:rPr>
              <a:t>임하나니 그러므로 </a:t>
            </a:r>
            <a:r>
              <a:rPr lang="ko-KR" altLang="en-US" sz="5400" b="1" dirty="0">
                <a:latin typeface="+mj-ea"/>
                <a:ea typeface="+mj-ea"/>
              </a:rPr>
              <a:t>그들과 함께 하는 자가 되지 </a:t>
            </a:r>
            <a:r>
              <a:rPr lang="ko-KR" altLang="en-US" sz="5400" b="1" dirty="0" smtClean="0">
                <a:latin typeface="+mj-ea"/>
                <a:ea typeface="+mj-ea"/>
              </a:rPr>
              <a:t>말라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엡</a:t>
            </a:r>
            <a:r>
              <a:rPr lang="en-US" altLang="ko-KR" sz="5400" b="1" dirty="0" smtClean="0">
                <a:latin typeface="+mj-ea"/>
                <a:ea typeface="+mj-ea"/>
              </a:rPr>
              <a:t>5:6.7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98845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14400" y="1813173"/>
            <a:ext cx="102793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7200" b="1" dirty="0" smtClean="0">
                <a:latin typeface="+mj-ea"/>
                <a:ea typeface="+mj-ea"/>
              </a:rPr>
              <a:t>하나님은 어떤 </a:t>
            </a:r>
            <a:endParaRPr lang="en-US" altLang="ko-KR" sz="72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7200" b="1" dirty="0" smtClean="0">
                <a:latin typeface="+mj-ea"/>
                <a:ea typeface="+mj-ea"/>
              </a:rPr>
              <a:t>분이신가</a:t>
            </a:r>
            <a:r>
              <a:rPr lang="en-US" altLang="ko-KR" sz="7200" b="1" dirty="0" smtClean="0">
                <a:latin typeface="+mj-ea"/>
                <a:ea typeface="+mj-ea"/>
              </a:rPr>
              <a:t>?</a:t>
            </a:r>
            <a:endParaRPr lang="ko-KR" altLang="en-US" sz="72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59644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68680" y="428178"/>
            <a:ext cx="105521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너희는 믿지 않는 자와 멍에를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함께 </a:t>
            </a:r>
            <a:r>
              <a:rPr lang="ko-KR" altLang="en-US" sz="5400" b="1" dirty="0">
                <a:latin typeface="+mj-ea"/>
                <a:ea typeface="+mj-ea"/>
              </a:rPr>
              <a:t>메지 말라 의와 불법이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어찌 </a:t>
            </a:r>
            <a:r>
              <a:rPr lang="ko-KR" altLang="en-US" sz="5400" b="1" dirty="0">
                <a:latin typeface="+mj-ea"/>
                <a:ea typeface="+mj-ea"/>
              </a:rPr>
              <a:t>함께 하며 빛과 어둠이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어찌 사귀며 그리스도와 </a:t>
            </a:r>
            <a:r>
              <a:rPr lang="ko-KR" altLang="en-US" sz="5400" b="1" dirty="0">
                <a:latin typeface="+mj-ea"/>
                <a:ea typeface="+mj-ea"/>
              </a:rPr>
              <a:t>벨리알이 어찌 조화되며 믿는 자와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믿지 </a:t>
            </a:r>
            <a:r>
              <a:rPr lang="ko-KR" altLang="en-US" sz="5400" b="1" dirty="0">
                <a:latin typeface="+mj-ea"/>
                <a:ea typeface="+mj-ea"/>
              </a:rPr>
              <a:t>않는 자가 어찌 </a:t>
            </a:r>
            <a:r>
              <a:rPr lang="ko-KR" altLang="en-US" sz="5400" b="1" dirty="0" smtClean="0">
                <a:latin typeface="+mj-ea"/>
                <a:ea typeface="+mj-ea"/>
              </a:rPr>
              <a:t>상관하며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고후</a:t>
            </a:r>
            <a:r>
              <a:rPr lang="en-US" altLang="ko-KR" sz="5400" b="1" dirty="0" smtClean="0">
                <a:latin typeface="+mj-ea"/>
                <a:ea typeface="+mj-ea"/>
              </a:rPr>
              <a:t>6:14-18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01685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48056" y="641401"/>
            <a:ext cx="1143914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이제 내가 너희에게 쓴 것은 만일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어떤 </a:t>
            </a:r>
            <a:r>
              <a:rPr lang="ko-KR" altLang="en-US" sz="5400" b="1" dirty="0">
                <a:latin typeface="+mj-ea"/>
                <a:ea typeface="+mj-ea"/>
              </a:rPr>
              <a:t>형제라 일컫는 자가 음행하거나 탐욕을 부리거나 우상 숭배를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하거나 </a:t>
            </a:r>
            <a:r>
              <a:rPr lang="ko-KR" altLang="en-US" sz="5400" b="1" dirty="0">
                <a:latin typeface="+mj-ea"/>
                <a:ea typeface="+mj-ea"/>
              </a:rPr>
              <a:t>모욕하거나 술 취하거나 속여 빼앗거든 사귀지도 말고 그런 자와는 함께 먹지도 말라 </a:t>
            </a:r>
            <a:r>
              <a:rPr lang="ko-KR" altLang="en-US" sz="5400" b="1" dirty="0" smtClean="0">
                <a:latin typeface="+mj-ea"/>
                <a:ea typeface="+mj-ea"/>
              </a:rPr>
              <a:t>함이라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고전</a:t>
            </a:r>
            <a:r>
              <a:rPr lang="en-US" altLang="ko-KR" sz="5400" b="1" smtClean="0">
                <a:latin typeface="+mj-ea"/>
                <a:ea typeface="+mj-ea"/>
              </a:rPr>
              <a:t>5:11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65170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49808" y="1696628"/>
            <a:ext cx="11045952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1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.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하나님은               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50" charset="-127"/>
              <a:ea typeface="HJ각머리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하나님이십니다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02937" y="1838932"/>
            <a:ext cx="2478023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각진제목체" panose="02030600000101010101" pitchFamily="18" charset="-127"/>
                <a:ea typeface="각진제목체" panose="02030600000101010101" pitchFamily="18" charset="-127"/>
              </a:rPr>
              <a:t>사랑의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195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59736" y="1828284"/>
            <a:ext cx="89885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1)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하나님사랑은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   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사랑 입니다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1800" y="3418911"/>
            <a:ext cx="390448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무조건적인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60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52728" y="1071169"/>
            <a:ext cx="96652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하나님이 세상을 이처럼 사랑하사 독생자를 주셨으니 이는 그를 믿는 자마다 멸망하지 않고 영생을 얻게 하려 </a:t>
            </a:r>
            <a:r>
              <a:rPr lang="ko-KR" altLang="en-US" sz="5400" b="1" dirty="0" smtClean="0">
                <a:latin typeface="+mj-ea"/>
                <a:ea typeface="+mj-ea"/>
              </a:rPr>
              <a:t>하심이라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요</a:t>
            </a:r>
            <a:r>
              <a:rPr lang="en-US" altLang="ko-KR" sz="5400" b="1" dirty="0" smtClean="0">
                <a:latin typeface="+mj-ea"/>
                <a:ea typeface="+mj-ea"/>
              </a:rPr>
              <a:t>3:16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99654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899900" y="1744308"/>
            <a:ext cx="841975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2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)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하나님사랑은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사랑 입니다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6587" y="3362928"/>
            <a:ext cx="346165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각진제목체" panose="02030600000101010101" pitchFamily="18" charset="-127"/>
                <a:ea typeface="각진제목체" panose="02030600000101010101" pitchFamily="18" charset="-127"/>
              </a:rPr>
              <a:t>덮어주는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451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04088" y="1071169"/>
            <a:ext cx="105978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그리스도께서 너희를 사랑하신 것 같이 너희도 사랑 가운데서 행하라 그는 우리를 위하여 자신을 버리사 향기로운 제물과 희생제물로 하나님께 </a:t>
            </a:r>
            <a:r>
              <a:rPr lang="ko-KR" altLang="en-US" sz="5400" b="1" dirty="0" smtClean="0">
                <a:latin typeface="+mj-ea"/>
                <a:ea typeface="+mj-ea"/>
              </a:rPr>
              <a:t>드리셨느니라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엡</a:t>
            </a:r>
            <a:r>
              <a:rPr lang="en-US" altLang="ko-KR" sz="5400" b="1" dirty="0" smtClean="0">
                <a:latin typeface="+mj-ea"/>
                <a:ea typeface="+mj-ea"/>
              </a:rPr>
              <a:t>5:2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24955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89304" y="1692961"/>
            <a:ext cx="96652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무엇보다도 뜨겁게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서로 </a:t>
            </a:r>
            <a:r>
              <a:rPr lang="ko-KR" altLang="en-US" sz="5400" b="1" dirty="0">
                <a:latin typeface="+mj-ea"/>
                <a:ea typeface="+mj-ea"/>
              </a:rPr>
              <a:t>사랑할지니 사랑은 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허다한 </a:t>
            </a:r>
            <a:r>
              <a:rPr lang="ko-KR" altLang="en-US" sz="5400" b="1" dirty="0">
                <a:latin typeface="+mj-ea"/>
                <a:ea typeface="+mj-ea"/>
              </a:rPr>
              <a:t>죄를 </a:t>
            </a:r>
            <a:r>
              <a:rPr lang="ko-KR" altLang="en-US" sz="5400" b="1" dirty="0" smtClean="0">
                <a:latin typeface="+mj-ea"/>
                <a:ea typeface="+mj-ea"/>
              </a:rPr>
              <a:t>덮느니라</a:t>
            </a:r>
            <a:endParaRPr lang="en-US" altLang="ko-KR" sz="5400" b="1" dirty="0" smtClean="0">
              <a:latin typeface="+mj-ea"/>
              <a:ea typeface="+mj-ea"/>
            </a:endParaRPr>
          </a:p>
          <a:p>
            <a:pPr algn="ctr"/>
            <a:r>
              <a:rPr lang="ko-KR" altLang="en-US" sz="5400" b="1" dirty="0" smtClean="0">
                <a:latin typeface="+mj-ea"/>
                <a:ea typeface="+mj-ea"/>
              </a:rPr>
              <a:t>벧전</a:t>
            </a:r>
            <a:r>
              <a:rPr lang="en-US" altLang="ko-KR" sz="5400" b="1" dirty="0" smtClean="0">
                <a:latin typeface="+mj-ea"/>
                <a:ea typeface="+mj-ea"/>
              </a:rPr>
              <a:t>4:8</a:t>
            </a:r>
            <a:endParaRPr lang="ko-KR" altLang="en-US" sz="5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/>
              <a:t> 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47474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43812" y="1931007"/>
            <a:ext cx="1119673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2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.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하나님은         하신 분입니다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          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9483" y="2161839"/>
            <a:ext cx="2304288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각진제목체" panose="02030600000101010101" pitchFamily="18" charset="-127"/>
                <a:ea typeface="각진제목체" panose="02030600000101010101" pitchFamily="18" charset="-127"/>
              </a:rPr>
              <a:t>거룩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182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34250</TotalTime>
  <Words>339</Words>
  <Application>Microsoft Office PowerPoint</Application>
  <PresentationFormat>Widescreen</PresentationFormat>
  <Paragraphs>78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(환)환붓예서(굵은)</vt:lpstr>
      <vt:lpstr>HJ각머리M</vt:lpstr>
      <vt:lpstr>각진제목체</vt:lpstr>
      <vt:lpstr>맑은 고딕</vt:lpstr>
      <vt:lpstr>Arial</vt:lpstr>
      <vt:lpstr>Calibri</vt:lpstr>
      <vt:lpstr>Tw Cen MT</vt:lpstr>
      <vt:lpstr>물방울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DDC</cp:lastModifiedBy>
  <cp:revision>247</cp:revision>
  <dcterms:created xsi:type="dcterms:W3CDTF">2017-08-10T17:28:47Z</dcterms:created>
  <dcterms:modified xsi:type="dcterms:W3CDTF">2018-10-28T16:46:20Z</dcterms:modified>
</cp:coreProperties>
</file>